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47472567" r:id="rId2"/>
    <p:sldId id="2147472569" r:id="rId3"/>
    <p:sldId id="2147472570" r:id="rId4"/>
    <p:sldId id="2147472555" r:id="rId5"/>
    <p:sldId id="2147472559" r:id="rId6"/>
  </p:sldIdLst>
  <p:sldSz cx="12192000" cy="6858000"/>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Main Title Slide" type="title">
  <p:cSld name="Main Title Slide">
    <p:spTree>
      <p:nvGrpSpPr>
        <p:cNvPr id="1" name="Shape 17"/>
        <p:cNvGrpSpPr/>
        <p:nvPr/>
      </p:nvGrpSpPr>
      <p:grpSpPr>
        <a:xfrm>
          <a:off x="0" y="0"/>
          <a:ext cx="0" cy="0"/>
          <a:chOff x="0" y="0"/>
          <a:chExt cx="0" cy="0"/>
        </a:xfrm>
      </p:grpSpPr>
      <p:pic>
        <p:nvPicPr>
          <p:cNvPr id="18" name="Google Shape;18;p4"/>
          <p:cNvPicPr preferRelativeResize="0"/>
          <p:nvPr/>
        </p:nvPicPr>
        <p:blipFill rotWithShape="1">
          <a:blip r:embed="rId2">
            <a:alphaModFix/>
          </a:blip>
          <a:srcRect/>
          <a:stretch/>
        </p:blipFill>
        <p:spPr>
          <a:xfrm>
            <a:off x="1" y="1112"/>
            <a:ext cx="12188051" cy="6855779"/>
          </a:xfrm>
          <a:prstGeom prst="rect">
            <a:avLst/>
          </a:prstGeom>
          <a:noFill/>
          <a:ln>
            <a:noFill/>
          </a:ln>
        </p:spPr>
      </p:pic>
      <p:sp>
        <p:nvSpPr>
          <p:cNvPr id="19" name="Google Shape;19;p4"/>
          <p:cNvSpPr txBox="1">
            <a:spLocks noGrp="1"/>
          </p:cNvSpPr>
          <p:nvPr>
            <p:ph type="ctrTitle"/>
          </p:nvPr>
        </p:nvSpPr>
        <p:spPr>
          <a:xfrm>
            <a:off x="846631" y="2379197"/>
            <a:ext cx="7152381" cy="1538721"/>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lt1"/>
              </a:buClr>
              <a:buSzPts val="3600"/>
              <a:buFont typeface="Helvetica Neue"/>
              <a:buNone/>
              <a:defRPr sz="3600" b="0" i="0">
                <a:solidFill>
                  <a:schemeClr val="lt1"/>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
          <p:cNvSpPr txBox="1">
            <a:spLocks noGrp="1"/>
          </p:cNvSpPr>
          <p:nvPr>
            <p:ph type="subTitle" idx="1"/>
          </p:nvPr>
        </p:nvSpPr>
        <p:spPr>
          <a:xfrm>
            <a:off x="846632" y="3925139"/>
            <a:ext cx="8767633" cy="900868"/>
          </a:xfrm>
          <a:prstGeom prst="rect">
            <a:avLst/>
          </a:prstGeom>
          <a:noFill/>
          <a:ln>
            <a:noFill/>
          </a:ln>
        </p:spPr>
        <p:txBody>
          <a:bodyPr spcFirstLastPara="1" wrap="square" lIns="91425" tIns="45700" rIns="91425" bIns="45700" anchor="t" anchorCtr="0">
            <a:normAutofit/>
          </a:bodyPr>
          <a:lstStyle>
            <a:lvl1pPr lvl="0" algn="l">
              <a:lnSpc>
                <a:spcPct val="120000"/>
              </a:lnSpc>
              <a:spcBef>
                <a:spcPts val="667"/>
              </a:spcBef>
              <a:spcAft>
                <a:spcPts val="0"/>
              </a:spcAft>
              <a:buClr>
                <a:srgbClr val="FFFFFF"/>
              </a:buClr>
              <a:buSzPts val="2933"/>
              <a:buNone/>
              <a:defRPr sz="2933" cap="none">
                <a:solidFill>
                  <a:srgbClr val="FFFFFF"/>
                </a:solidFill>
              </a:defRPr>
            </a:lvl1pPr>
            <a:lvl2pPr lvl="1" algn="ctr">
              <a:lnSpc>
                <a:spcPct val="100000"/>
              </a:lnSpc>
              <a:spcBef>
                <a:spcPts val="667"/>
              </a:spcBef>
              <a:spcAft>
                <a:spcPts val="0"/>
              </a:spcAft>
              <a:buClr>
                <a:srgbClr val="888888"/>
              </a:buClr>
              <a:buSzPts val="2133"/>
              <a:buNone/>
              <a:defRPr>
                <a:solidFill>
                  <a:srgbClr val="888888"/>
                </a:solidFill>
              </a:defRPr>
            </a:lvl2pPr>
            <a:lvl3pPr lvl="2" algn="ctr">
              <a:lnSpc>
                <a:spcPct val="100000"/>
              </a:lnSpc>
              <a:spcBef>
                <a:spcPts val="0"/>
              </a:spcBef>
              <a:spcAft>
                <a:spcPts val="0"/>
              </a:spcAft>
              <a:buClr>
                <a:srgbClr val="888888"/>
              </a:buClr>
              <a:buSzPts val="1867"/>
              <a:buNone/>
              <a:defRPr>
                <a:solidFill>
                  <a:srgbClr val="888888"/>
                </a:solidFill>
              </a:defRPr>
            </a:lvl3pPr>
            <a:lvl4pPr lvl="3" algn="ctr">
              <a:lnSpc>
                <a:spcPct val="100000"/>
              </a:lnSpc>
              <a:spcBef>
                <a:spcPts val="0"/>
              </a:spcBef>
              <a:spcAft>
                <a:spcPts val="0"/>
              </a:spcAft>
              <a:buClr>
                <a:srgbClr val="888888"/>
              </a:buClr>
              <a:buSzPts val="1600"/>
              <a:buNone/>
              <a:defRPr>
                <a:solidFill>
                  <a:srgbClr val="888888"/>
                </a:solidFill>
              </a:defRPr>
            </a:lvl4pPr>
            <a:lvl5pPr lvl="4" algn="ctr">
              <a:lnSpc>
                <a:spcPct val="100000"/>
              </a:lnSpc>
              <a:spcBef>
                <a:spcPts val="0"/>
              </a:spcBef>
              <a:spcAft>
                <a:spcPts val="0"/>
              </a:spcAft>
              <a:buClr>
                <a:srgbClr val="888888"/>
              </a:buClr>
              <a:buSzPts val="1333"/>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pic>
        <p:nvPicPr>
          <p:cNvPr id="21" name="Google Shape;21;p4"/>
          <p:cNvPicPr preferRelativeResize="0"/>
          <p:nvPr/>
        </p:nvPicPr>
        <p:blipFill rotWithShape="1">
          <a:blip r:embed="rId3">
            <a:alphaModFix/>
          </a:blip>
          <a:srcRect/>
          <a:stretch/>
        </p:blipFill>
        <p:spPr>
          <a:xfrm>
            <a:off x="725608" y="672315"/>
            <a:ext cx="3697213" cy="1706880"/>
          </a:xfrm>
          <a:prstGeom prst="rect">
            <a:avLst/>
          </a:prstGeom>
          <a:noFill/>
          <a:ln>
            <a:noFill/>
          </a:ln>
        </p:spPr>
      </p:pic>
    </p:spTree>
    <p:extLst>
      <p:ext uri="{BB962C8B-B14F-4D97-AF65-F5344CB8AC3E}">
        <p14:creationId xmlns:p14="http://schemas.microsoft.com/office/powerpoint/2010/main" val="371201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le and Text_CONF">
  <p:cSld name="1_Title and Text_CONF">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335723" y="159029"/>
            <a:ext cx="10668000" cy="747239"/>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006E9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0"/>
          <p:cNvSpPr txBox="1">
            <a:spLocks noGrp="1"/>
          </p:cNvSpPr>
          <p:nvPr>
            <p:ph type="ftr" idx="11"/>
          </p:nvPr>
        </p:nvSpPr>
        <p:spPr>
          <a:xfrm>
            <a:off x="2082801" y="6087045"/>
            <a:ext cx="8089331" cy="501649"/>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067" b="0" i="0">
                <a:solidFill>
                  <a:schemeClr val="dk1"/>
                </a:solidFill>
                <a:latin typeface="Helvetica Neue Light"/>
                <a:ea typeface="Helvetica Neue Light"/>
                <a:cs typeface="Helvetica Neue Light"/>
                <a:sym typeface="Helvetica Neue Ligh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0"/>
          <p:cNvSpPr txBox="1">
            <a:spLocks noGrp="1"/>
          </p:cNvSpPr>
          <p:nvPr>
            <p:ph type="body" idx="1"/>
          </p:nvPr>
        </p:nvSpPr>
        <p:spPr>
          <a:xfrm>
            <a:off x="335725" y="1191707"/>
            <a:ext cx="10667999" cy="4472173"/>
          </a:xfrm>
          <a:prstGeom prst="rect">
            <a:avLst/>
          </a:prstGeom>
          <a:noFill/>
          <a:ln>
            <a:noFill/>
          </a:ln>
        </p:spPr>
        <p:txBody>
          <a:bodyPr spcFirstLastPara="1" wrap="square" lIns="91425" tIns="45700" rIns="91425" bIns="45700" anchor="t" anchorCtr="0">
            <a:normAutofit/>
          </a:bodyPr>
          <a:lstStyle>
            <a:lvl1pPr marL="457189" lvl="0" indent="-342891" algn="l">
              <a:lnSpc>
                <a:spcPct val="120000"/>
              </a:lnSpc>
              <a:spcBef>
                <a:spcPts val="667"/>
              </a:spcBef>
              <a:spcAft>
                <a:spcPts val="0"/>
              </a:spcAft>
              <a:buClr>
                <a:schemeClr val="dk1"/>
              </a:buClr>
              <a:buSzPts val="1800"/>
              <a:buChar char="•"/>
              <a:defRPr/>
            </a:lvl1pPr>
            <a:lvl2pPr marL="914377" lvl="1" indent="-342891" algn="l">
              <a:lnSpc>
                <a:spcPct val="100000"/>
              </a:lnSpc>
              <a:spcBef>
                <a:spcPts val="667"/>
              </a:spcBef>
              <a:spcAft>
                <a:spcPts val="0"/>
              </a:spcAft>
              <a:buClr>
                <a:schemeClr val="dk1"/>
              </a:buClr>
              <a:buSzPts val="1800"/>
              <a:buChar char="–"/>
              <a:defRPr/>
            </a:lvl2pPr>
            <a:lvl3pPr marL="1371566" lvl="2" indent="-342891" algn="l">
              <a:lnSpc>
                <a:spcPct val="100000"/>
              </a:lnSpc>
              <a:spcBef>
                <a:spcPts val="0"/>
              </a:spcBef>
              <a:spcAft>
                <a:spcPts val="0"/>
              </a:spcAft>
              <a:buClr>
                <a:schemeClr val="dk1"/>
              </a:buClr>
              <a:buSzPts val="1800"/>
              <a:buChar char="•"/>
              <a:defRPr/>
            </a:lvl3pPr>
            <a:lvl4pPr marL="1828754" lvl="3" indent="-342891" algn="l">
              <a:lnSpc>
                <a:spcPct val="100000"/>
              </a:lnSpc>
              <a:spcBef>
                <a:spcPts val="0"/>
              </a:spcBef>
              <a:spcAft>
                <a:spcPts val="0"/>
              </a:spcAft>
              <a:buClr>
                <a:schemeClr val="dk1"/>
              </a:buClr>
              <a:buSzPts val="1800"/>
              <a:buChar char="–"/>
              <a:defRPr/>
            </a:lvl4pPr>
            <a:lvl5pPr marL="2285943" lvl="4" indent="-342891" algn="l">
              <a:lnSpc>
                <a:spcPct val="100000"/>
              </a:lnSpc>
              <a:spcBef>
                <a:spcPts val="0"/>
              </a:spcBef>
              <a:spcAft>
                <a:spcPts val="0"/>
              </a:spcAft>
              <a:buClr>
                <a:schemeClr val="dk1"/>
              </a:buClr>
              <a:buSzPts val="1800"/>
              <a:buChar char="»"/>
              <a:defRPr/>
            </a:lvl5pPr>
            <a:lvl6pPr marL="2743131" lvl="5" indent="-342891" algn="l">
              <a:lnSpc>
                <a:spcPct val="100000"/>
              </a:lnSpc>
              <a:spcBef>
                <a:spcPts val="360"/>
              </a:spcBef>
              <a:spcAft>
                <a:spcPts val="0"/>
              </a:spcAft>
              <a:buClr>
                <a:schemeClr val="dk1"/>
              </a:buClr>
              <a:buSzPts val="1800"/>
              <a:buChar char="•"/>
              <a:defRPr/>
            </a:lvl6pPr>
            <a:lvl7pPr marL="3200320" lvl="6" indent="-342891" algn="l">
              <a:lnSpc>
                <a:spcPct val="100000"/>
              </a:lnSpc>
              <a:spcBef>
                <a:spcPts val="360"/>
              </a:spcBef>
              <a:spcAft>
                <a:spcPts val="0"/>
              </a:spcAft>
              <a:buClr>
                <a:schemeClr val="dk1"/>
              </a:buClr>
              <a:buSzPts val="1800"/>
              <a:buChar char="•"/>
              <a:defRPr/>
            </a:lvl7pPr>
            <a:lvl8pPr marL="3657509" lvl="7" indent="-342891" algn="l">
              <a:lnSpc>
                <a:spcPct val="100000"/>
              </a:lnSpc>
              <a:spcBef>
                <a:spcPts val="360"/>
              </a:spcBef>
              <a:spcAft>
                <a:spcPts val="0"/>
              </a:spcAft>
              <a:buClr>
                <a:schemeClr val="dk1"/>
              </a:buClr>
              <a:buSzPts val="1800"/>
              <a:buChar char="•"/>
              <a:defRPr/>
            </a:lvl8pPr>
            <a:lvl9pPr marL="4114697" lvl="8" indent="-342891" algn="l">
              <a:lnSpc>
                <a:spcPct val="100000"/>
              </a:lnSpc>
              <a:spcBef>
                <a:spcPts val="360"/>
              </a:spcBef>
              <a:spcAft>
                <a:spcPts val="0"/>
              </a:spcAft>
              <a:buClr>
                <a:schemeClr val="dk1"/>
              </a:buClr>
              <a:buSzPts val="1800"/>
              <a:buChar char="•"/>
              <a:defRPr/>
            </a:lvl9pPr>
          </a:lstStyle>
          <a:p>
            <a:endParaRPr/>
          </a:p>
        </p:txBody>
      </p:sp>
      <p:sp>
        <p:nvSpPr>
          <p:cNvPr id="70" name="Google Shape;70;p10"/>
          <p:cNvSpPr txBox="1">
            <a:spLocks noGrp="1"/>
          </p:cNvSpPr>
          <p:nvPr>
            <p:ph type="sldNum" idx="12"/>
          </p:nvPr>
        </p:nvSpPr>
        <p:spPr>
          <a:xfrm>
            <a:off x="11520759" y="6177268"/>
            <a:ext cx="4560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9pPr>
          </a:lstStyle>
          <a:p>
            <a:fld id="{00000000-1234-1234-1234-123412341234}" type="slidenum">
              <a:rPr lang="en-US" smtClean="0"/>
              <a:pPr/>
              <a:t>‹#›</a:t>
            </a:fld>
            <a:endParaRPr lang="en-US"/>
          </a:p>
        </p:txBody>
      </p:sp>
      <p:sp>
        <p:nvSpPr>
          <p:cNvPr id="71" name="Google Shape;71;p10"/>
          <p:cNvSpPr txBox="1"/>
          <p:nvPr/>
        </p:nvSpPr>
        <p:spPr>
          <a:xfrm>
            <a:off x="7624762" y="102091"/>
            <a:ext cx="4406537" cy="37961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867"/>
              <a:buFont typeface="Arial"/>
              <a:buNone/>
            </a:pPr>
            <a:r>
              <a:rPr lang="en-US" sz="1867" b="0" i="0" u="none" strike="noStrike" cap="none">
                <a:solidFill>
                  <a:srgbClr val="00263D"/>
                </a:solidFill>
                <a:latin typeface="Arial"/>
                <a:ea typeface="Arial"/>
                <a:cs typeface="Arial"/>
                <a:sym typeface="Arial"/>
              </a:rPr>
              <a:t>CONFIDENTIAL</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717160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 column">
  <p:cSld name="2 column">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335723" y="159029"/>
            <a:ext cx="11320528" cy="747239"/>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006E9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ftr" idx="11"/>
          </p:nvPr>
        </p:nvSpPr>
        <p:spPr>
          <a:xfrm>
            <a:off x="2082801" y="6087045"/>
            <a:ext cx="8089331" cy="501649"/>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067" b="0" i="0">
                <a:solidFill>
                  <a:schemeClr val="dk1"/>
                </a:solidFill>
                <a:latin typeface="Helvetica Neue Light"/>
                <a:ea typeface="Helvetica Neue Light"/>
                <a:cs typeface="Helvetica Neue Light"/>
                <a:sym typeface="Helvetica Neue Ligh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1"/>
          <p:cNvSpPr txBox="1">
            <a:spLocks noGrp="1"/>
          </p:cNvSpPr>
          <p:nvPr>
            <p:ph type="body" idx="1"/>
          </p:nvPr>
        </p:nvSpPr>
        <p:spPr>
          <a:xfrm>
            <a:off x="335726" y="1191707"/>
            <a:ext cx="5528783" cy="4472173"/>
          </a:xfrm>
          <a:prstGeom prst="rect">
            <a:avLst/>
          </a:prstGeom>
          <a:noFill/>
          <a:ln>
            <a:noFill/>
          </a:ln>
        </p:spPr>
        <p:txBody>
          <a:bodyPr spcFirstLastPara="1" wrap="square" lIns="91425" tIns="45700" rIns="91425" bIns="45700" anchor="t" anchorCtr="0">
            <a:normAutofit/>
          </a:bodyPr>
          <a:lstStyle>
            <a:lvl1pPr marL="457189" lvl="0" indent="-342891" algn="l">
              <a:lnSpc>
                <a:spcPct val="120000"/>
              </a:lnSpc>
              <a:spcBef>
                <a:spcPts val="667"/>
              </a:spcBef>
              <a:spcAft>
                <a:spcPts val="0"/>
              </a:spcAft>
              <a:buClr>
                <a:schemeClr val="dk1"/>
              </a:buClr>
              <a:buSzPts val="1800"/>
              <a:buChar char="•"/>
              <a:defRPr/>
            </a:lvl1pPr>
            <a:lvl2pPr marL="914377" lvl="1" indent="-342891" algn="l">
              <a:lnSpc>
                <a:spcPct val="100000"/>
              </a:lnSpc>
              <a:spcBef>
                <a:spcPts val="667"/>
              </a:spcBef>
              <a:spcAft>
                <a:spcPts val="0"/>
              </a:spcAft>
              <a:buClr>
                <a:schemeClr val="dk1"/>
              </a:buClr>
              <a:buSzPts val="1800"/>
              <a:buChar char="–"/>
              <a:defRPr/>
            </a:lvl2pPr>
            <a:lvl3pPr marL="1371566" lvl="2" indent="-342891" algn="l">
              <a:lnSpc>
                <a:spcPct val="100000"/>
              </a:lnSpc>
              <a:spcBef>
                <a:spcPts val="0"/>
              </a:spcBef>
              <a:spcAft>
                <a:spcPts val="0"/>
              </a:spcAft>
              <a:buClr>
                <a:schemeClr val="dk1"/>
              </a:buClr>
              <a:buSzPts val="1800"/>
              <a:buChar char="•"/>
              <a:defRPr/>
            </a:lvl3pPr>
            <a:lvl4pPr marL="1828754" lvl="3" indent="-342891" algn="l">
              <a:lnSpc>
                <a:spcPct val="100000"/>
              </a:lnSpc>
              <a:spcBef>
                <a:spcPts val="0"/>
              </a:spcBef>
              <a:spcAft>
                <a:spcPts val="0"/>
              </a:spcAft>
              <a:buClr>
                <a:schemeClr val="dk1"/>
              </a:buClr>
              <a:buSzPts val="1800"/>
              <a:buChar char="–"/>
              <a:defRPr/>
            </a:lvl4pPr>
            <a:lvl5pPr marL="2285943" lvl="4" indent="-342891" algn="l">
              <a:lnSpc>
                <a:spcPct val="100000"/>
              </a:lnSpc>
              <a:spcBef>
                <a:spcPts val="0"/>
              </a:spcBef>
              <a:spcAft>
                <a:spcPts val="0"/>
              </a:spcAft>
              <a:buClr>
                <a:schemeClr val="dk1"/>
              </a:buClr>
              <a:buSzPts val="1800"/>
              <a:buChar char="»"/>
              <a:defRPr/>
            </a:lvl5pPr>
            <a:lvl6pPr marL="2743131" lvl="5" indent="-342891" algn="l">
              <a:lnSpc>
                <a:spcPct val="100000"/>
              </a:lnSpc>
              <a:spcBef>
                <a:spcPts val="360"/>
              </a:spcBef>
              <a:spcAft>
                <a:spcPts val="0"/>
              </a:spcAft>
              <a:buClr>
                <a:schemeClr val="dk1"/>
              </a:buClr>
              <a:buSzPts val="1800"/>
              <a:buChar char="•"/>
              <a:defRPr/>
            </a:lvl6pPr>
            <a:lvl7pPr marL="3200320" lvl="6" indent="-342891" algn="l">
              <a:lnSpc>
                <a:spcPct val="100000"/>
              </a:lnSpc>
              <a:spcBef>
                <a:spcPts val="360"/>
              </a:spcBef>
              <a:spcAft>
                <a:spcPts val="0"/>
              </a:spcAft>
              <a:buClr>
                <a:schemeClr val="dk1"/>
              </a:buClr>
              <a:buSzPts val="1800"/>
              <a:buChar char="•"/>
              <a:defRPr/>
            </a:lvl7pPr>
            <a:lvl8pPr marL="3657509" lvl="7" indent="-342891" algn="l">
              <a:lnSpc>
                <a:spcPct val="100000"/>
              </a:lnSpc>
              <a:spcBef>
                <a:spcPts val="360"/>
              </a:spcBef>
              <a:spcAft>
                <a:spcPts val="0"/>
              </a:spcAft>
              <a:buClr>
                <a:schemeClr val="dk1"/>
              </a:buClr>
              <a:buSzPts val="1800"/>
              <a:buChar char="•"/>
              <a:defRPr/>
            </a:lvl8pPr>
            <a:lvl9pPr marL="4114697" lvl="8" indent="-342891" algn="l">
              <a:lnSpc>
                <a:spcPct val="100000"/>
              </a:lnSpc>
              <a:spcBef>
                <a:spcPts val="360"/>
              </a:spcBef>
              <a:spcAft>
                <a:spcPts val="0"/>
              </a:spcAft>
              <a:buClr>
                <a:schemeClr val="dk1"/>
              </a:buClr>
              <a:buSzPts val="1800"/>
              <a:buChar char="•"/>
              <a:defRPr/>
            </a:lvl9pPr>
          </a:lstStyle>
          <a:p>
            <a:endParaRPr/>
          </a:p>
        </p:txBody>
      </p:sp>
      <p:sp>
        <p:nvSpPr>
          <p:cNvPr id="76" name="Google Shape;76;p11"/>
          <p:cNvSpPr txBox="1">
            <a:spLocks noGrp="1"/>
          </p:cNvSpPr>
          <p:nvPr>
            <p:ph type="body" idx="2"/>
          </p:nvPr>
        </p:nvSpPr>
        <p:spPr>
          <a:xfrm>
            <a:off x="6127470" y="1191707"/>
            <a:ext cx="5528783" cy="4472173"/>
          </a:xfrm>
          <a:prstGeom prst="rect">
            <a:avLst/>
          </a:prstGeom>
          <a:noFill/>
          <a:ln>
            <a:noFill/>
          </a:ln>
        </p:spPr>
        <p:txBody>
          <a:bodyPr spcFirstLastPara="1" wrap="square" lIns="91425" tIns="45700" rIns="91425" bIns="45700" anchor="t" anchorCtr="0">
            <a:normAutofit/>
          </a:bodyPr>
          <a:lstStyle>
            <a:lvl1pPr marL="457189" lvl="0" indent="-342891" algn="l">
              <a:lnSpc>
                <a:spcPct val="120000"/>
              </a:lnSpc>
              <a:spcBef>
                <a:spcPts val="667"/>
              </a:spcBef>
              <a:spcAft>
                <a:spcPts val="0"/>
              </a:spcAft>
              <a:buClr>
                <a:schemeClr val="dk1"/>
              </a:buClr>
              <a:buSzPts val="1800"/>
              <a:buChar char="•"/>
              <a:defRPr/>
            </a:lvl1pPr>
            <a:lvl2pPr marL="914377" lvl="1" indent="-342891" algn="l">
              <a:lnSpc>
                <a:spcPct val="100000"/>
              </a:lnSpc>
              <a:spcBef>
                <a:spcPts val="667"/>
              </a:spcBef>
              <a:spcAft>
                <a:spcPts val="0"/>
              </a:spcAft>
              <a:buClr>
                <a:schemeClr val="dk1"/>
              </a:buClr>
              <a:buSzPts val="1800"/>
              <a:buChar char="–"/>
              <a:defRPr/>
            </a:lvl2pPr>
            <a:lvl3pPr marL="1371566" lvl="2" indent="-342891" algn="l">
              <a:lnSpc>
                <a:spcPct val="100000"/>
              </a:lnSpc>
              <a:spcBef>
                <a:spcPts val="0"/>
              </a:spcBef>
              <a:spcAft>
                <a:spcPts val="0"/>
              </a:spcAft>
              <a:buClr>
                <a:schemeClr val="dk1"/>
              </a:buClr>
              <a:buSzPts val="1800"/>
              <a:buChar char="•"/>
              <a:defRPr/>
            </a:lvl3pPr>
            <a:lvl4pPr marL="1828754" lvl="3" indent="-342891" algn="l">
              <a:lnSpc>
                <a:spcPct val="100000"/>
              </a:lnSpc>
              <a:spcBef>
                <a:spcPts val="0"/>
              </a:spcBef>
              <a:spcAft>
                <a:spcPts val="0"/>
              </a:spcAft>
              <a:buClr>
                <a:schemeClr val="dk1"/>
              </a:buClr>
              <a:buSzPts val="1800"/>
              <a:buChar char="–"/>
              <a:defRPr/>
            </a:lvl4pPr>
            <a:lvl5pPr marL="2285943" lvl="4" indent="-342891" algn="l">
              <a:lnSpc>
                <a:spcPct val="100000"/>
              </a:lnSpc>
              <a:spcBef>
                <a:spcPts val="0"/>
              </a:spcBef>
              <a:spcAft>
                <a:spcPts val="0"/>
              </a:spcAft>
              <a:buClr>
                <a:schemeClr val="dk1"/>
              </a:buClr>
              <a:buSzPts val="1800"/>
              <a:buChar char="»"/>
              <a:defRPr/>
            </a:lvl5pPr>
            <a:lvl6pPr marL="2743131" lvl="5" indent="-342891" algn="l">
              <a:lnSpc>
                <a:spcPct val="100000"/>
              </a:lnSpc>
              <a:spcBef>
                <a:spcPts val="360"/>
              </a:spcBef>
              <a:spcAft>
                <a:spcPts val="0"/>
              </a:spcAft>
              <a:buClr>
                <a:schemeClr val="dk1"/>
              </a:buClr>
              <a:buSzPts val="1800"/>
              <a:buChar char="•"/>
              <a:defRPr/>
            </a:lvl6pPr>
            <a:lvl7pPr marL="3200320" lvl="6" indent="-342891" algn="l">
              <a:lnSpc>
                <a:spcPct val="100000"/>
              </a:lnSpc>
              <a:spcBef>
                <a:spcPts val="360"/>
              </a:spcBef>
              <a:spcAft>
                <a:spcPts val="0"/>
              </a:spcAft>
              <a:buClr>
                <a:schemeClr val="dk1"/>
              </a:buClr>
              <a:buSzPts val="1800"/>
              <a:buChar char="•"/>
              <a:defRPr/>
            </a:lvl7pPr>
            <a:lvl8pPr marL="3657509" lvl="7" indent="-342891" algn="l">
              <a:lnSpc>
                <a:spcPct val="100000"/>
              </a:lnSpc>
              <a:spcBef>
                <a:spcPts val="360"/>
              </a:spcBef>
              <a:spcAft>
                <a:spcPts val="0"/>
              </a:spcAft>
              <a:buClr>
                <a:schemeClr val="dk1"/>
              </a:buClr>
              <a:buSzPts val="1800"/>
              <a:buChar char="•"/>
              <a:defRPr/>
            </a:lvl8pPr>
            <a:lvl9pPr marL="4114697" lvl="8" indent="-342891" algn="l">
              <a:lnSpc>
                <a:spcPct val="100000"/>
              </a:lnSpc>
              <a:spcBef>
                <a:spcPts val="360"/>
              </a:spcBef>
              <a:spcAft>
                <a:spcPts val="0"/>
              </a:spcAft>
              <a:buClr>
                <a:schemeClr val="dk1"/>
              </a:buClr>
              <a:buSzPts val="1800"/>
              <a:buChar char="•"/>
              <a:defRPr/>
            </a:lvl9pPr>
          </a:lstStyle>
          <a:p>
            <a:endParaRPr/>
          </a:p>
        </p:txBody>
      </p:sp>
      <p:sp>
        <p:nvSpPr>
          <p:cNvPr id="77" name="Google Shape;77;p11"/>
          <p:cNvSpPr txBox="1">
            <a:spLocks noGrp="1"/>
          </p:cNvSpPr>
          <p:nvPr>
            <p:ph type="sldNum" idx="12"/>
          </p:nvPr>
        </p:nvSpPr>
        <p:spPr>
          <a:xfrm>
            <a:off x="11520759" y="6177268"/>
            <a:ext cx="4560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522095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ext callout">
  <p:cSld name="Text callou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335723" y="159029"/>
            <a:ext cx="10668000" cy="747239"/>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006E9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2"/>
          <p:cNvSpPr txBox="1">
            <a:spLocks noGrp="1"/>
          </p:cNvSpPr>
          <p:nvPr>
            <p:ph type="ftr" idx="11"/>
          </p:nvPr>
        </p:nvSpPr>
        <p:spPr>
          <a:xfrm>
            <a:off x="2082801" y="6087045"/>
            <a:ext cx="8089331" cy="501649"/>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067" b="0" i="0">
                <a:solidFill>
                  <a:schemeClr val="dk1"/>
                </a:solidFill>
                <a:latin typeface="Helvetica Neue Light"/>
                <a:ea typeface="Helvetica Neue Light"/>
                <a:cs typeface="Helvetica Neue Light"/>
                <a:sym typeface="Helvetica Neue Ligh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2"/>
          <p:cNvSpPr txBox="1">
            <a:spLocks noGrp="1"/>
          </p:cNvSpPr>
          <p:nvPr>
            <p:ph type="body" idx="1"/>
          </p:nvPr>
        </p:nvSpPr>
        <p:spPr>
          <a:xfrm>
            <a:off x="335726" y="1191707"/>
            <a:ext cx="6701684" cy="4472173"/>
          </a:xfrm>
          <a:prstGeom prst="rect">
            <a:avLst/>
          </a:prstGeom>
          <a:noFill/>
          <a:ln>
            <a:noFill/>
          </a:ln>
        </p:spPr>
        <p:txBody>
          <a:bodyPr spcFirstLastPara="1" wrap="square" lIns="91425" tIns="45700" rIns="91425" bIns="45700" anchor="t" anchorCtr="0">
            <a:normAutofit/>
          </a:bodyPr>
          <a:lstStyle>
            <a:lvl1pPr marL="457189" lvl="0" indent="-342891" algn="l">
              <a:lnSpc>
                <a:spcPct val="120000"/>
              </a:lnSpc>
              <a:spcBef>
                <a:spcPts val="667"/>
              </a:spcBef>
              <a:spcAft>
                <a:spcPts val="0"/>
              </a:spcAft>
              <a:buClr>
                <a:schemeClr val="dk1"/>
              </a:buClr>
              <a:buSzPts val="1800"/>
              <a:buChar char="•"/>
              <a:defRPr/>
            </a:lvl1pPr>
            <a:lvl2pPr marL="914377" lvl="1" indent="-342891" algn="l">
              <a:lnSpc>
                <a:spcPct val="100000"/>
              </a:lnSpc>
              <a:spcBef>
                <a:spcPts val="667"/>
              </a:spcBef>
              <a:spcAft>
                <a:spcPts val="0"/>
              </a:spcAft>
              <a:buClr>
                <a:schemeClr val="dk1"/>
              </a:buClr>
              <a:buSzPts val="1800"/>
              <a:buChar char="–"/>
              <a:defRPr/>
            </a:lvl2pPr>
            <a:lvl3pPr marL="1371566" lvl="2" indent="-342891" algn="l">
              <a:lnSpc>
                <a:spcPct val="100000"/>
              </a:lnSpc>
              <a:spcBef>
                <a:spcPts val="0"/>
              </a:spcBef>
              <a:spcAft>
                <a:spcPts val="0"/>
              </a:spcAft>
              <a:buClr>
                <a:schemeClr val="dk1"/>
              </a:buClr>
              <a:buSzPts val="1800"/>
              <a:buChar char="•"/>
              <a:defRPr/>
            </a:lvl3pPr>
            <a:lvl4pPr marL="1828754" lvl="3" indent="-342891" algn="l">
              <a:lnSpc>
                <a:spcPct val="100000"/>
              </a:lnSpc>
              <a:spcBef>
                <a:spcPts val="0"/>
              </a:spcBef>
              <a:spcAft>
                <a:spcPts val="0"/>
              </a:spcAft>
              <a:buClr>
                <a:schemeClr val="dk1"/>
              </a:buClr>
              <a:buSzPts val="1800"/>
              <a:buChar char="–"/>
              <a:defRPr/>
            </a:lvl4pPr>
            <a:lvl5pPr marL="2285943" lvl="4" indent="-342891" algn="l">
              <a:lnSpc>
                <a:spcPct val="100000"/>
              </a:lnSpc>
              <a:spcBef>
                <a:spcPts val="0"/>
              </a:spcBef>
              <a:spcAft>
                <a:spcPts val="0"/>
              </a:spcAft>
              <a:buClr>
                <a:schemeClr val="dk1"/>
              </a:buClr>
              <a:buSzPts val="1800"/>
              <a:buChar char="»"/>
              <a:defRPr/>
            </a:lvl5pPr>
            <a:lvl6pPr marL="2743131" lvl="5" indent="-342891" algn="l">
              <a:lnSpc>
                <a:spcPct val="100000"/>
              </a:lnSpc>
              <a:spcBef>
                <a:spcPts val="360"/>
              </a:spcBef>
              <a:spcAft>
                <a:spcPts val="0"/>
              </a:spcAft>
              <a:buClr>
                <a:schemeClr val="dk1"/>
              </a:buClr>
              <a:buSzPts val="1800"/>
              <a:buChar char="•"/>
              <a:defRPr/>
            </a:lvl6pPr>
            <a:lvl7pPr marL="3200320" lvl="6" indent="-342891" algn="l">
              <a:lnSpc>
                <a:spcPct val="100000"/>
              </a:lnSpc>
              <a:spcBef>
                <a:spcPts val="360"/>
              </a:spcBef>
              <a:spcAft>
                <a:spcPts val="0"/>
              </a:spcAft>
              <a:buClr>
                <a:schemeClr val="dk1"/>
              </a:buClr>
              <a:buSzPts val="1800"/>
              <a:buChar char="•"/>
              <a:defRPr/>
            </a:lvl7pPr>
            <a:lvl8pPr marL="3657509" lvl="7" indent="-342891" algn="l">
              <a:lnSpc>
                <a:spcPct val="100000"/>
              </a:lnSpc>
              <a:spcBef>
                <a:spcPts val="360"/>
              </a:spcBef>
              <a:spcAft>
                <a:spcPts val="0"/>
              </a:spcAft>
              <a:buClr>
                <a:schemeClr val="dk1"/>
              </a:buClr>
              <a:buSzPts val="1800"/>
              <a:buChar char="•"/>
              <a:defRPr/>
            </a:lvl8pPr>
            <a:lvl9pPr marL="4114697" lvl="8" indent="-342891" algn="l">
              <a:lnSpc>
                <a:spcPct val="100000"/>
              </a:lnSpc>
              <a:spcBef>
                <a:spcPts val="360"/>
              </a:spcBef>
              <a:spcAft>
                <a:spcPts val="0"/>
              </a:spcAft>
              <a:buClr>
                <a:schemeClr val="dk1"/>
              </a:buClr>
              <a:buSzPts val="1800"/>
              <a:buChar char="•"/>
              <a:defRPr/>
            </a:lvl9pPr>
          </a:lstStyle>
          <a:p>
            <a:endParaRPr/>
          </a:p>
        </p:txBody>
      </p:sp>
      <p:pic>
        <p:nvPicPr>
          <p:cNvPr id="82" name="Google Shape;82;p12"/>
          <p:cNvPicPr preferRelativeResize="0"/>
          <p:nvPr/>
        </p:nvPicPr>
        <p:blipFill rotWithShape="1">
          <a:blip r:embed="rId2">
            <a:alphaModFix/>
          </a:blip>
          <a:srcRect/>
          <a:stretch/>
        </p:blipFill>
        <p:spPr>
          <a:xfrm>
            <a:off x="7690993" y="1549285"/>
            <a:ext cx="3733233" cy="3733233"/>
          </a:xfrm>
          <a:prstGeom prst="rect">
            <a:avLst/>
          </a:prstGeom>
          <a:noFill/>
          <a:ln>
            <a:noFill/>
          </a:ln>
        </p:spPr>
      </p:pic>
      <p:sp>
        <p:nvSpPr>
          <p:cNvPr id="83" name="Google Shape;83;p12"/>
          <p:cNvSpPr txBox="1">
            <a:spLocks noGrp="1"/>
          </p:cNvSpPr>
          <p:nvPr>
            <p:ph type="body" idx="2"/>
          </p:nvPr>
        </p:nvSpPr>
        <p:spPr>
          <a:xfrm>
            <a:off x="8703836" y="2900525"/>
            <a:ext cx="1849241" cy="1016907"/>
          </a:xfrm>
          <a:prstGeom prst="rect">
            <a:avLst/>
          </a:prstGeom>
          <a:noFill/>
          <a:ln>
            <a:noFill/>
          </a:ln>
        </p:spPr>
        <p:txBody>
          <a:bodyPr spcFirstLastPara="1" wrap="square" lIns="91425" tIns="45700" rIns="91425" bIns="45700" anchor="t" anchorCtr="0">
            <a:normAutofit/>
          </a:bodyPr>
          <a:lstStyle>
            <a:lvl1pPr marL="457189" lvl="0" indent="-228594" algn="ctr">
              <a:lnSpc>
                <a:spcPct val="120000"/>
              </a:lnSpc>
              <a:spcBef>
                <a:spcPts val="667"/>
              </a:spcBef>
              <a:spcAft>
                <a:spcPts val="0"/>
              </a:spcAft>
              <a:buClr>
                <a:srgbClr val="006E96"/>
              </a:buClr>
              <a:buSzPts val="1600"/>
              <a:buFont typeface="Arial"/>
              <a:buNone/>
              <a:defRPr sz="1600" b="1">
                <a:solidFill>
                  <a:srgbClr val="006E96"/>
                </a:solidFill>
              </a:defRPr>
            </a:lvl1pPr>
            <a:lvl2pPr marL="914377" lvl="1" indent="-342891" algn="l">
              <a:lnSpc>
                <a:spcPct val="100000"/>
              </a:lnSpc>
              <a:spcBef>
                <a:spcPts val="667"/>
              </a:spcBef>
              <a:spcAft>
                <a:spcPts val="0"/>
              </a:spcAft>
              <a:buClr>
                <a:schemeClr val="dk1"/>
              </a:buClr>
              <a:buSzPts val="1800"/>
              <a:buChar char="–"/>
              <a:defRPr/>
            </a:lvl2pPr>
            <a:lvl3pPr marL="1371566" lvl="2" indent="-342891" algn="l">
              <a:lnSpc>
                <a:spcPct val="100000"/>
              </a:lnSpc>
              <a:spcBef>
                <a:spcPts val="0"/>
              </a:spcBef>
              <a:spcAft>
                <a:spcPts val="0"/>
              </a:spcAft>
              <a:buClr>
                <a:schemeClr val="dk1"/>
              </a:buClr>
              <a:buSzPts val="1800"/>
              <a:buChar char="•"/>
              <a:defRPr/>
            </a:lvl3pPr>
            <a:lvl4pPr marL="1828754" lvl="3" indent="-342891" algn="l">
              <a:lnSpc>
                <a:spcPct val="100000"/>
              </a:lnSpc>
              <a:spcBef>
                <a:spcPts val="0"/>
              </a:spcBef>
              <a:spcAft>
                <a:spcPts val="0"/>
              </a:spcAft>
              <a:buClr>
                <a:schemeClr val="dk1"/>
              </a:buClr>
              <a:buSzPts val="1800"/>
              <a:buChar char="–"/>
              <a:defRPr/>
            </a:lvl4pPr>
            <a:lvl5pPr marL="2285943" lvl="4" indent="-342891" algn="l">
              <a:lnSpc>
                <a:spcPct val="100000"/>
              </a:lnSpc>
              <a:spcBef>
                <a:spcPts val="0"/>
              </a:spcBef>
              <a:spcAft>
                <a:spcPts val="0"/>
              </a:spcAft>
              <a:buClr>
                <a:schemeClr val="dk1"/>
              </a:buClr>
              <a:buSzPts val="1800"/>
              <a:buChar char="»"/>
              <a:defRPr/>
            </a:lvl5pPr>
            <a:lvl6pPr marL="2743131" lvl="5" indent="-342891" algn="l">
              <a:lnSpc>
                <a:spcPct val="100000"/>
              </a:lnSpc>
              <a:spcBef>
                <a:spcPts val="360"/>
              </a:spcBef>
              <a:spcAft>
                <a:spcPts val="0"/>
              </a:spcAft>
              <a:buClr>
                <a:schemeClr val="dk1"/>
              </a:buClr>
              <a:buSzPts val="1800"/>
              <a:buChar char="•"/>
              <a:defRPr/>
            </a:lvl6pPr>
            <a:lvl7pPr marL="3200320" lvl="6" indent="-342891" algn="l">
              <a:lnSpc>
                <a:spcPct val="100000"/>
              </a:lnSpc>
              <a:spcBef>
                <a:spcPts val="360"/>
              </a:spcBef>
              <a:spcAft>
                <a:spcPts val="0"/>
              </a:spcAft>
              <a:buClr>
                <a:schemeClr val="dk1"/>
              </a:buClr>
              <a:buSzPts val="1800"/>
              <a:buChar char="•"/>
              <a:defRPr/>
            </a:lvl7pPr>
            <a:lvl8pPr marL="3657509" lvl="7" indent="-342891" algn="l">
              <a:lnSpc>
                <a:spcPct val="100000"/>
              </a:lnSpc>
              <a:spcBef>
                <a:spcPts val="360"/>
              </a:spcBef>
              <a:spcAft>
                <a:spcPts val="0"/>
              </a:spcAft>
              <a:buClr>
                <a:schemeClr val="dk1"/>
              </a:buClr>
              <a:buSzPts val="1800"/>
              <a:buChar char="•"/>
              <a:defRPr/>
            </a:lvl8pPr>
            <a:lvl9pPr marL="4114697" lvl="8" indent="-342891" algn="l">
              <a:lnSpc>
                <a:spcPct val="100000"/>
              </a:lnSpc>
              <a:spcBef>
                <a:spcPts val="360"/>
              </a:spcBef>
              <a:spcAft>
                <a:spcPts val="0"/>
              </a:spcAft>
              <a:buClr>
                <a:schemeClr val="dk1"/>
              </a:buClr>
              <a:buSzPts val="1800"/>
              <a:buChar char="•"/>
              <a:defRPr/>
            </a:lvl9pPr>
          </a:lstStyle>
          <a:p>
            <a:endParaRPr/>
          </a:p>
        </p:txBody>
      </p:sp>
      <p:sp>
        <p:nvSpPr>
          <p:cNvPr id="84" name="Google Shape;84;p12"/>
          <p:cNvSpPr txBox="1">
            <a:spLocks noGrp="1"/>
          </p:cNvSpPr>
          <p:nvPr>
            <p:ph type="sldNum" idx="12"/>
          </p:nvPr>
        </p:nvSpPr>
        <p:spPr>
          <a:xfrm>
            <a:off x="11520759" y="6177268"/>
            <a:ext cx="4560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022985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Text">
    <p:spTree>
      <p:nvGrpSpPr>
        <p:cNvPr id="1" name=""/>
        <p:cNvGrpSpPr/>
        <p:nvPr/>
      </p:nvGrpSpPr>
      <p:grpSpPr>
        <a:xfrm>
          <a:off x="0" y="0"/>
          <a:ext cx="0" cy="0"/>
          <a:chOff x="0" y="0"/>
          <a:chExt cx="0" cy="0"/>
        </a:xfrm>
      </p:grpSpPr>
      <p:sp>
        <p:nvSpPr>
          <p:cNvPr id="11" name="Title Placeholder 1"/>
          <p:cNvSpPr>
            <a:spLocks noGrp="1"/>
          </p:cNvSpPr>
          <p:nvPr>
            <p:ph type="title" hasCustomPrompt="1"/>
          </p:nvPr>
        </p:nvSpPr>
        <p:spPr>
          <a:xfrm>
            <a:off x="335723" y="159029"/>
            <a:ext cx="10668000" cy="747239"/>
          </a:xfrm>
          <a:prstGeom prst="rect">
            <a:avLst/>
          </a:prstGeom>
        </p:spPr>
        <p:txBody>
          <a:bodyPr vert="horz" lIns="91430" tIns="45715" rIns="91430" bIns="45715" rtlCol="0" anchor="b">
            <a:normAutofit/>
          </a:bodyPr>
          <a:lstStyle/>
          <a:p>
            <a:r>
              <a:rPr lang="en-US"/>
              <a:t>Slide title</a:t>
            </a:r>
          </a:p>
        </p:txBody>
      </p:sp>
      <p:sp>
        <p:nvSpPr>
          <p:cNvPr id="13" name="Footer Placeholder 4"/>
          <p:cNvSpPr>
            <a:spLocks noGrp="1"/>
          </p:cNvSpPr>
          <p:nvPr>
            <p:ph type="ftr" sz="quarter" idx="3"/>
          </p:nvPr>
        </p:nvSpPr>
        <p:spPr>
          <a:xfrm>
            <a:off x="2082801" y="6087045"/>
            <a:ext cx="8089331" cy="501649"/>
          </a:xfrm>
          <a:prstGeom prst="rect">
            <a:avLst/>
          </a:prstGeom>
        </p:spPr>
        <p:txBody>
          <a:bodyPr vert="horz" lIns="91430" tIns="45715" rIns="91430" bIns="45715" rtlCol="0" anchor="ctr"/>
          <a:lstStyle>
            <a:lvl1pPr algn="l">
              <a:defRPr sz="1067" b="0" i="0">
                <a:solidFill>
                  <a:schemeClr val="tx1"/>
                </a:solidFill>
                <a:latin typeface="Helvetica Neue Thin" charset="0"/>
                <a:ea typeface="Helvetica Neue Thin" charset="0"/>
                <a:cs typeface="Helvetica Neue Thin" charset="0"/>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067" b="0" i="0" u="none" strike="noStrike" kern="1200" cap="none" spc="0" normalizeH="0" baseline="0" noProof="0">
                <a:ln>
                  <a:noFill/>
                </a:ln>
                <a:solidFill>
                  <a:srgbClr val="000000"/>
                </a:solidFill>
                <a:effectLst/>
                <a:uLnTx/>
                <a:uFillTx/>
                <a:latin typeface="Helvetica Neue Thin" charset="0"/>
                <a:sym typeface="Helvetica Neue Light"/>
              </a:rPr>
              <a:t>Confidential</a:t>
            </a:r>
          </a:p>
        </p:txBody>
      </p:sp>
      <p:sp>
        <p:nvSpPr>
          <p:cNvPr id="14" name="Content Placeholder 13"/>
          <p:cNvSpPr>
            <a:spLocks noGrp="1"/>
          </p:cNvSpPr>
          <p:nvPr>
            <p:ph sz="quarter" idx="10"/>
          </p:nvPr>
        </p:nvSpPr>
        <p:spPr>
          <a:xfrm>
            <a:off x="335725" y="1191707"/>
            <a:ext cx="10667999" cy="44721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489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13"/>
          <p:cNvSpPr txBox="1">
            <a:spLocks noGrp="1"/>
          </p:cNvSpPr>
          <p:nvPr>
            <p:ph type="title"/>
          </p:nvPr>
        </p:nvSpPr>
        <p:spPr>
          <a:xfrm>
            <a:off x="335723" y="159029"/>
            <a:ext cx="10668000" cy="747239"/>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006E9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3"/>
          <p:cNvSpPr txBox="1">
            <a:spLocks noGrp="1"/>
          </p:cNvSpPr>
          <p:nvPr>
            <p:ph type="ftr" idx="11"/>
          </p:nvPr>
        </p:nvSpPr>
        <p:spPr>
          <a:xfrm>
            <a:off x="2082801" y="6087045"/>
            <a:ext cx="8089331" cy="501649"/>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067" b="0" i="0">
                <a:solidFill>
                  <a:schemeClr val="dk1"/>
                </a:solidFill>
                <a:latin typeface="Helvetica Neue Light"/>
                <a:ea typeface="Helvetica Neue Light"/>
                <a:cs typeface="Helvetica Neue Light"/>
                <a:sym typeface="Helvetica Neue Ligh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3"/>
          <p:cNvSpPr txBox="1">
            <a:spLocks noGrp="1"/>
          </p:cNvSpPr>
          <p:nvPr>
            <p:ph type="sldNum" idx="12"/>
          </p:nvPr>
        </p:nvSpPr>
        <p:spPr>
          <a:xfrm>
            <a:off x="11520759" y="6177268"/>
            <a:ext cx="4560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127134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335723" y="159029"/>
            <a:ext cx="10668000" cy="747239"/>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006E9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3"/>
          <p:cNvSpPr txBox="1">
            <a:spLocks noGrp="1"/>
          </p:cNvSpPr>
          <p:nvPr>
            <p:ph type="ftr" idx="11"/>
          </p:nvPr>
        </p:nvSpPr>
        <p:spPr>
          <a:xfrm>
            <a:off x="2082801" y="6087045"/>
            <a:ext cx="8089331" cy="501649"/>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067" b="0" i="0">
                <a:solidFill>
                  <a:schemeClr val="dk1"/>
                </a:solidFill>
                <a:latin typeface="Helvetica Neue Light"/>
                <a:ea typeface="Helvetica Neue Light"/>
                <a:cs typeface="Helvetica Neue Light"/>
                <a:sym typeface="Helvetica Neue Ligh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
          <p:cNvSpPr txBox="1">
            <a:spLocks noGrp="1"/>
          </p:cNvSpPr>
          <p:nvPr>
            <p:ph type="body" idx="1"/>
          </p:nvPr>
        </p:nvSpPr>
        <p:spPr>
          <a:xfrm>
            <a:off x="335725" y="1191707"/>
            <a:ext cx="10667999" cy="4472173"/>
          </a:xfrm>
          <a:prstGeom prst="rect">
            <a:avLst/>
          </a:prstGeom>
          <a:noFill/>
          <a:ln>
            <a:noFill/>
          </a:ln>
        </p:spPr>
        <p:txBody>
          <a:bodyPr spcFirstLastPara="1" wrap="square" lIns="91425" tIns="45700" rIns="91425" bIns="45700" anchor="t" anchorCtr="0">
            <a:normAutofit/>
          </a:bodyPr>
          <a:lstStyle>
            <a:lvl1pPr marL="457189" lvl="0" indent="-342891" algn="l">
              <a:lnSpc>
                <a:spcPct val="120000"/>
              </a:lnSpc>
              <a:spcBef>
                <a:spcPts val="667"/>
              </a:spcBef>
              <a:spcAft>
                <a:spcPts val="0"/>
              </a:spcAft>
              <a:buClr>
                <a:schemeClr val="dk1"/>
              </a:buClr>
              <a:buSzPts val="1800"/>
              <a:buChar char="•"/>
              <a:defRPr/>
            </a:lvl1pPr>
            <a:lvl2pPr marL="914377" lvl="1" indent="-342891" algn="l">
              <a:lnSpc>
                <a:spcPct val="100000"/>
              </a:lnSpc>
              <a:spcBef>
                <a:spcPts val="667"/>
              </a:spcBef>
              <a:spcAft>
                <a:spcPts val="0"/>
              </a:spcAft>
              <a:buClr>
                <a:schemeClr val="dk1"/>
              </a:buClr>
              <a:buSzPts val="1800"/>
              <a:buChar char="–"/>
              <a:defRPr/>
            </a:lvl2pPr>
            <a:lvl3pPr marL="1371566" lvl="2" indent="-342891" algn="l">
              <a:lnSpc>
                <a:spcPct val="100000"/>
              </a:lnSpc>
              <a:spcBef>
                <a:spcPts val="0"/>
              </a:spcBef>
              <a:spcAft>
                <a:spcPts val="0"/>
              </a:spcAft>
              <a:buClr>
                <a:schemeClr val="dk1"/>
              </a:buClr>
              <a:buSzPts val="1800"/>
              <a:buChar char="•"/>
              <a:defRPr/>
            </a:lvl3pPr>
            <a:lvl4pPr marL="1828754" lvl="3" indent="-342891" algn="l">
              <a:lnSpc>
                <a:spcPct val="100000"/>
              </a:lnSpc>
              <a:spcBef>
                <a:spcPts val="0"/>
              </a:spcBef>
              <a:spcAft>
                <a:spcPts val="0"/>
              </a:spcAft>
              <a:buClr>
                <a:schemeClr val="dk1"/>
              </a:buClr>
              <a:buSzPts val="1800"/>
              <a:buChar char="–"/>
              <a:defRPr/>
            </a:lvl4pPr>
            <a:lvl5pPr marL="2285943" lvl="4" indent="-342891" algn="l">
              <a:lnSpc>
                <a:spcPct val="100000"/>
              </a:lnSpc>
              <a:spcBef>
                <a:spcPts val="0"/>
              </a:spcBef>
              <a:spcAft>
                <a:spcPts val="0"/>
              </a:spcAft>
              <a:buClr>
                <a:schemeClr val="dk1"/>
              </a:buClr>
              <a:buSzPts val="1800"/>
              <a:buChar char="»"/>
              <a:defRPr/>
            </a:lvl5pPr>
            <a:lvl6pPr marL="2743131" lvl="5" indent="-342891" algn="l">
              <a:lnSpc>
                <a:spcPct val="100000"/>
              </a:lnSpc>
              <a:spcBef>
                <a:spcPts val="360"/>
              </a:spcBef>
              <a:spcAft>
                <a:spcPts val="0"/>
              </a:spcAft>
              <a:buClr>
                <a:schemeClr val="dk1"/>
              </a:buClr>
              <a:buSzPts val="1800"/>
              <a:buChar char="•"/>
              <a:defRPr/>
            </a:lvl6pPr>
            <a:lvl7pPr marL="3200320" lvl="6" indent="-342891" algn="l">
              <a:lnSpc>
                <a:spcPct val="100000"/>
              </a:lnSpc>
              <a:spcBef>
                <a:spcPts val="360"/>
              </a:spcBef>
              <a:spcAft>
                <a:spcPts val="0"/>
              </a:spcAft>
              <a:buClr>
                <a:schemeClr val="dk1"/>
              </a:buClr>
              <a:buSzPts val="1800"/>
              <a:buChar char="•"/>
              <a:defRPr/>
            </a:lvl7pPr>
            <a:lvl8pPr marL="3657509" lvl="7" indent="-342891" algn="l">
              <a:lnSpc>
                <a:spcPct val="100000"/>
              </a:lnSpc>
              <a:spcBef>
                <a:spcPts val="360"/>
              </a:spcBef>
              <a:spcAft>
                <a:spcPts val="0"/>
              </a:spcAft>
              <a:buClr>
                <a:schemeClr val="dk1"/>
              </a:buClr>
              <a:buSzPts val="1800"/>
              <a:buChar char="•"/>
              <a:defRPr/>
            </a:lvl8pPr>
            <a:lvl9pPr marL="4114697" lvl="8" indent="-342891" algn="l">
              <a:lnSpc>
                <a:spcPct val="100000"/>
              </a:lnSpc>
              <a:spcBef>
                <a:spcPts val="360"/>
              </a:spcBef>
              <a:spcAft>
                <a:spcPts val="0"/>
              </a:spcAft>
              <a:buClr>
                <a:schemeClr val="dk1"/>
              </a:buClr>
              <a:buSzPts val="1800"/>
              <a:buChar char="•"/>
              <a:defRPr/>
            </a:lvl9pPr>
          </a:lstStyle>
          <a:p>
            <a:endParaRPr/>
          </a:p>
        </p:txBody>
      </p:sp>
      <p:sp>
        <p:nvSpPr>
          <p:cNvPr id="30" name="Google Shape;30;p3"/>
          <p:cNvSpPr txBox="1">
            <a:spLocks noGrp="1"/>
          </p:cNvSpPr>
          <p:nvPr>
            <p:ph type="sldNum" idx="12"/>
          </p:nvPr>
        </p:nvSpPr>
        <p:spPr>
          <a:xfrm>
            <a:off x="11520759" y="6177268"/>
            <a:ext cx="4560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559085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Blank_No lens">
  <p:cSld name="1_Blank_No lens">
    <p:spTree>
      <p:nvGrpSpPr>
        <p:cNvPr id="1" name="Shape 31"/>
        <p:cNvGrpSpPr/>
        <p:nvPr/>
      </p:nvGrpSpPr>
      <p:grpSpPr>
        <a:xfrm>
          <a:off x="0" y="0"/>
          <a:ext cx="0" cy="0"/>
          <a:chOff x="0" y="0"/>
          <a:chExt cx="0" cy="0"/>
        </a:xfrm>
      </p:grpSpPr>
      <p:sp>
        <p:nvSpPr>
          <p:cNvPr id="32" name="Google Shape;32;p14"/>
          <p:cNvSpPr/>
          <p:nvPr/>
        </p:nvSpPr>
        <p:spPr>
          <a:xfrm>
            <a:off x="9144000" y="4610102"/>
            <a:ext cx="3048000" cy="2247900"/>
          </a:xfrm>
          <a:prstGeom prst="rect">
            <a:avLst/>
          </a:prstGeom>
          <a:solidFill>
            <a:schemeClr val="lt1"/>
          </a:solidFill>
          <a:ln>
            <a:noFill/>
          </a:ln>
        </p:spPr>
        <p:txBody>
          <a:bodyPr spcFirstLastPara="1" wrap="square" lIns="121900" tIns="60951" rIns="121900" bIns="60951"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Arial"/>
              <a:ea typeface="Arial"/>
              <a:cs typeface="Arial"/>
              <a:sym typeface="Arial"/>
            </a:endParaRPr>
          </a:p>
        </p:txBody>
      </p:sp>
      <p:sp>
        <p:nvSpPr>
          <p:cNvPr id="33" name="Google Shape;33;p14"/>
          <p:cNvSpPr txBox="1">
            <a:spLocks noGrp="1"/>
          </p:cNvSpPr>
          <p:nvPr>
            <p:ph type="title"/>
          </p:nvPr>
        </p:nvSpPr>
        <p:spPr>
          <a:xfrm>
            <a:off x="335723" y="159029"/>
            <a:ext cx="10668000" cy="747239"/>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006E9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4"/>
          <p:cNvSpPr txBox="1">
            <a:spLocks noGrp="1"/>
          </p:cNvSpPr>
          <p:nvPr>
            <p:ph type="ftr" idx="11"/>
          </p:nvPr>
        </p:nvSpPr>
        <p:spPr>
          <a:xfrm>
            <a:off x="2082801" y="6087045"/>
            <a:ext cx="8089331" cy="501649"/>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067" b="0" i="0">
                <a:solidFill>
                  <a:schemeClr val="dk1"/>
                </a:solidFill>
                <a:latin typeface="Helvetica Neue Light"/>
                <a:ea typeface="Helvetica Neue Light"/>
                <a:cs typeface="Helvetica Neue Light"/>
                <a:sym typeface="Helvetica Neue Ligh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4"/>
          <p:cNvSpPr txBox="1">
            <a:spLocks noGrp="1"/>
          </p:cNvSpPr>
          <p:nvPr>
            <p:ph type="sldNum" idx="12"/>
          </p:nvPr>
        </p:nvSpPr>
        <p:spPr>
          <a:xfrm>
            <a:off x="11520759" y="6177268"/>
            <a:ext cx="4560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492583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hapter C">
  <p:cSld name="Chapter C">
    <p:spTree>
      <p:nvGrpSpPr>
        <p:cNvPr id="1" name="Shape 36"/>
        <p:cNvGrpSpPr/>
        <p:nvPr/>
      </p:nvGrpSpPr>
      <p:grpSpPr>
        <a:xfrm>
          <a:off x="0" y="0"/>
          <a:ext cx="0" cy="0"/>
          <a:chOff x="0" y="0"/>
          <a:chExt cx="0" cy="0"/>
        </a:xfrm>
      </p:grpSpPr>
      <p:sp>
        <p:nvSpPr>
          <p:cNvPr id="37" name="Google Shape;37;p8"/>
          <p:cNvSpPr/>
          <p:nvPr/>
        </p:nvSpPr>
        <p:spPr>
          <a:xfrm>
            <a:off x="0" y="0"/>
            <a:ext cx="12192000" cy="6858000"/>
          </a:xfrm>
          <a:prstGeom prst="rect">
            <a:avLst/>
          </a:prstGeom>
          <a:solidFill>
            <a:schemeClr val="lt1"/>
          </a:solidFill>
          <a:ln>
            <a:noFill/>
          </a:ln>
          <a:effectLst>
            <a:outerShdw blurRad="40000" dist="23000" dir="5400000" rotWithShape="0">
              <a:srgbClr val="000000">
                <a:alpha val="33725"/>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Helvetica Neue"/>
              <a:ea typeface="Helvetica Neue"/>
              <a:cs typeface="Helvetica Neue"/>
              <a:sym typeface="Helvetica Neue"/>
            </a:endParaRPr>
          </a:p>
        </p:txBody>
      </p:sp>
      <p:pic>
        <p:nvPicPr>
          <p:cNvPr id="38" name="Google Shape;38;p8"/>
          <p:cNvPicPr preferRelativeResize="0"/>
          <p:nvPr/>
        </p:nvPicPr>
        <p:blipFill rotWithShape="1">
          <a:blip r:embed="rId2">
            <a:alphaModFix/>
          </a:blip>
          <a:srcRect/>
          <a:stretch/>
        </p:blipFill>
        <p:spPr>
          <a:xfrm>
            <a:off x="1" y="1113"/>
            <a:ext cx="12188051" cy="6855777"/>
          </a:xfrm>
          <a:prstGeom prst="rect">
            <a:avLst/>
          </a:prstGeom>
          <a:noFill/>
          <a:ln>
            <a:noFill/>
          </a:ln>
        </p:spPr>
      </p:pic>
      <p:pic>
        <p:nvPicPr>
          <p:cNvPr id="39" name="Google Shape;39;p8"/>
          <p:cNvPicPr preferRelativeResize="0"/>
          <p:nvPr/>
        </p:nvPicPr>
        <p:blipFill rotWithShape="1">
          <a:blip r:embed="rId3">
            <a:alphaModFix/>
          </a:blip>
          <a:srcRect/>
          <a:stretch/>
        </p:blipFill>
        <p:spPr>
          <a:xfrm>
            <a:off x="4137151" y="4304752"/>
            <a:ext cx="3786424" cy="1748065"/>
          </a:xfrm>
          <a:prstGeom prst="rect">
            <a:avLst/>
          </a:prstGeom>
          <a:noFill/>
          <a:ln>
            <a:noFill/>
          </a:ln>
        </p:spPr>
      </p:pic>
      <p:sp>
        <p:nvSpPr>
          <p:cNvPr id="40" name="Google Shape;40;p8"/>
          <p:cNvSpPr txBox="1">
            <a:spLocks noGrp="1"/>
          </p:cNvSpPr>
          <p:nvPr>
            <p:ph type="subTitle" idx="1"/>
          </p:nvPr>
        </p:nvSpPr>
        <p:spPr>
          <a:xfrm>
            <a:off x="2999260" y="3308647"/>
            <a:ext cx="6062520" cy="1036752"/>
          </a:xfrm>
          <a:prstGeom prst="rect">
            <a:avLst/>
          </a:prstGeom>
          <a:noFill/>
          <a:ln>
            <a:noFill/>
          </a:ln>
        </p:spPr>
        <p:txBody>
          <a:bodyPr spcFirstLastPara="1" wrap="square" lIns="91425" tIns="45700" rIns="91425" bIns="45700" anchor="t" anchorCtr="0">
            <a:normAutofit/>
          </a:bodyPr>
          <a:lstStyle>
            <a:lvl1pPr lvl="0" algn="ctr">
              <a:lnSpc>
                <a:spcPct val="120000"/>
              </a:lnSpc>
              <a:spcBef>
                <a:spcPts val="667"/>
              </a:spcBef>
              <a:spcAft>
                <a:spcPts val="0"/>
              </a:spcAft>
              <a:buClr>
                <a:srgbClr val="006E96"/>
              </a:buClr>
              <a:buSzPts val="2933"/>
              <a:buNone/>
              <a:defRPr sz="2933" b="0" i="0">
                <a:solidFill>
                  <a:srgbClr val="006E96"/>
                </a:solidFill>
                <a:latin typeface="Helvetica Neue"/>
                <a:ea typeface="Helvetica Neue"/>
                <a:cs typeface="Helvetica Neue"/>
                <a:sym typeface="Helvetica Neue"/>
              </a:defRPr>
            </a:lvl1pPr>
            <a:lvl2pPr lvl="1" algn="ctr">
              <a:lnSpc>
                <a:spcPct val="100000"/>
              </a:lnSpc>
              <a:spcBef>
                <a:spcPts val="667"/>
              </a:spcBef>
              <a:spcAft>
                <a:spcPts val="0"/>
              </a:spcAft>
              <a:buClr>
                <a:srgbClr val="888888"/>
              </a:buClr>
              <a:buSzPts val="2133"/>
              <a:buNone/>
              <a:defRPr>
                <a:solidFill>
                  <a:srgbClr val="888888"/>
                </a:solidFill>
              </a:defRPr>
            </a:lvl2pPr>
            <a:lvl3pPr lvl="2" algn="ctr">
              <a:lnSpc>
                <a:spcPct val="100000"/>
              </a:lnSpc>
              <a:spcBef>
                <a:spcPts val="0"/>
              </a:spcBef>
              <a:spcAft>
                <a:spcPts val="0"/>
              </a:spcAft>
              <a:buClr>
                <a:srgbClr val="888888"/>
              </a:buClr>
              <a:buSzPts val="1867"/>
              <a:buNone/>
              <a:defRPr>
                <a:solidFill>
                  <a:srgbClr val="888888"/>
                </a:solidFill>
              </a:defRPr>
            </a:lvl3pPr>
            <a:lvl4pPr lvl="3" algn="ctr">
              <a:lnSpc>
                <a:spcPct val="100000"/>
              </a:lnSpc>
              <a:spcBef>
                <a:spcPts val="0"/>
              </a:spcBef>
              <a:spcAft>
                <a:spcPts val="0"/>
              </a:spcAft>
              <a:buClr>
                <a:srgbClr val="888888"/>
              </a:buClr>
              <a:buSzPts val="1600"/>
              <a:buNone/>
              <a:defRPr>
                <a:solidFill>
                  <a:srgbClr val="888888"/>
                </a:solidFill>
              </a:defRPr>
            </a:lvl4pPr>
            <a:lvl5pPr lvl="4" algn="ctr">
              <a:lnSpc>
                <a:spcPct val="100000"/>
              </a:lnSpc>
              <a:spcBef>
                <a:spcPts val="0"/>
              </a:spcBef>
              <a:spcAft>
                <a:spcPts val="0"/>
              </a:spcAft>
              <a:buClr>
                <a:srgbClr val="888888"/>
              </a:buClr>
              <a:buSzPts val="1333"/>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sp>
        <p:nvSpPr>
          <p:cNvPr id="41" name="Google Shape;41;p8"/>
          <p:cNvSpPr txBox="1">
            <a:spLocks noGrp="1"/>
          </p:cNvSpPr>
          <p:nvPr>
            <p:ph type="body" idx="2"/>
          </p:nvPr>
        </p:nvSpPr>
        <p:spPr>
          <a:xfrm>
            <a:off x="2999278" y="1915886"/>
            <a:ext cx="6062175" cy="1386748"/>
          </a:xfrm>
          <a:prstGeom prst="rect">
            <a:avLst/>
          </a:prstGeom>
          <a:noFill/>
          <a:ln>
            <a:noFill/>
          </a:ln>
        </p:spPr>
        <p:txBody>
          <a:bodyPr spcFirstLastPara="1" wrap="square" lIns="91425" tIns="45700" rIns="91425" bIns="45700" anchor="t" anchorCtr="0">
            <a:normAutofit/>
          </a:bodyPr>
          <a:lstStyle>
            <a:lvl1pPr marL="457189" lvl="0" indent="-228594" algn="ctr">
              <a:lnSpc>
                <a:spcPct val="120000"/>
              </a:lnSpc>
              <a:spcBef>
                <a:spcPts val="667"/>
              </a:spcBef>
              <a:spcAft>
                <a:spcPts val="0"/>
              </a:spcAft>
              <a:buClr>
                <a:srgbClr val="006E96"/>
              </a:buClr>
              <a:buSzPts val="3600"/>
              <a:buNone/>
              <a:defRPr sz="3600" b="0" i="0">
                <a:solidFill>
                  <a:srgbClr val="006E96"/>
                </a:solidFill>
                <a:latin typeface="Helvetica Neue"/>
                <a:ea typeface="Helvetica Neue"/>
                <a:cs typeface="Helvetica Neue"/>
                <a:sym typeface="Helvetica Neue"/>
              </a:defRPr>
            </a:lvl1pPr>
            <a:lvl2pPr marL="914377" lvl="1" indent="-342891" algn="l">
              <a:lnSpc>
                <a:spcPct val="100000"/>
              </a:lnSpc>
              <a:spcBef>
                <a:spcPts val="667"/>
              </a:spcBef>
              <a:spcAft>
                <a:spcPts val="0"/>
              </a:spcAft>
              <a:buClr>
                <a:schemeClr val="dk1"/>
              </a:buClr>
              <a:buSzPts val="1800"/>
              <a:buChar char="–"/>
              <a:defRPr/>
            </a:lvl2pPr>
            <a:lvl3pPr marL="1371566" lvl="2" indent="-342891" algn="l">
              <a:lnSpc>
                <a:spcPct val="100000"/>
              </a:lnSpc>
              <a:spcBef>
                <a:spcPts val="0"/>
              </a:spcBef>
              <a:spcAft>
                <a:spcPts val="0"/>
              </a:spcAft>
              <a:buClr>
                <a:schemeClr val="dk1"/>
              </a:buClr>
              <a:buSzPts val="1800"/>
              <a:buChar char="•"/>
              <a:defRPr/>
            </a:lvl3pPr>
            <a:lvl4pPr marL="1828754" lvl="3" indent="-342891" algn="l">
              <a:lnSpc>
                <a:spcPct val="100000"/>
              </a:lnSpc>
              <a:spcBef>
                <a:spcPts val="0"/>
              </a:spcBef>
              <a:spcAft>
                <a:spcPts val="0"/>
              </a:spcAft>
              <a:buClr>
                <a:schemeClr val="dk1"/>
              </a:buClr>
              <a:buSzPts val="1800"/>
              <a:buChar char="–"/>
              <a:defRPr/>
            </a:lvl4pPr>
            <a:lvl5pPr marL="2285943" lvl="4" indent="-342891" algn="l">
              <a:lnSpc>
                <a:spcPct val="100000"/>
              </a:lnSpc>
              <a:spcBef>
                <a:spcPts val="0"/>
              </a:spcBef>
              <a:spcAft>
                <a:spcPts val="0"/>
              </a:spcAft>
              <a:buClr>
                <a:schemeClr val="dk1"/>
              </a:buClr>
              <a:buSzPts val="1800"/>
              <a:buChar char="»"/>
              <a:defRPr/>
            </a:lvl5pPr>
            <a:lvl6pPr marL="2743131" lvl="5" indent="-342891" algn="l">
              <a:lnSpc>
                <a:spcPct val="100000"/>
              </a:lnSpc>
              <a:spcBef>
                <a:spcPts val="360"/>
              </a:spcBef>
              <a:spcAft>
                <a:spcPts val="0"/>
              </a:spcAft>
              <a:buClr>
                <a:schemeClr val="dk1"/>
              </a:buClr>
              <a:buSzPts val="1800"/>
              <a:buChar char="•"/>
              <a:defRPr/>
            </a:lvl6pPr>
            <a:lvl7pPr marL="3200320" lvl="6" indent="-342891" algn="l">
              <a:lnSpc>
                <a:spcPct val="100000"/>
              </a:lnSpc>
              <a:spcBef>
                <a:spcPts val="360"/>
              </a:spcBef>
              <a:spcAft>
                <a:spcPts val="0"/>
              </a:spcAft>
              <a:buClr>
                <a:schemeClr val="dk1"/>
              </a:buClr>
              <a:buSzPts val="1800"/>
              <a:buChar char="•"/>
              <a:defRPr/>
            </a:lvl7pPr>
            <a:lvl8pPr marL="3657509" lvl="7" indent="-342891" algn="l">
              <a:lnSpc>
                <a:spcPct val="100000"/>
              </a:lnSpc>
              <a:spcBef>
                <a:spcPts val="360"/>
              </a:spcBef>
              <a:spcAft>
                <a:spcPts val="0"/>
              </a:spcAft>
              <a:buClr>
                <a:schemeClr val="dk1"/>
              </a:buClr>
              <a:buSzPts val="1800"/>
              <a:buChar char="•"/>
              <a:defRPr/>
            </a:lvl8pPr>
            <a:lvl9pPr marL="4114697" lvl="8" indent="-342891" algn="l">
              <a:lnSpc>
                <a:spcPct val="100000"/>
              </a:lnSpc>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207610135"/>
      </p:ext>
    </p:extLst>
  </p:cSld>
  <p:clrMapOvr>
    <a:masterClrMapping/>
  </p:clrMapOvr>
  <p:extLst>
    <p:ext uri="{DCECCB84-F9BA-43D5-87BE-67443E8EF086}">
      <p15:sldGuideLst xmlns:p15="http://schemas.microsoft.com/office/powerpoint/2012/main">
        <p15:guide id="1" orient="horz" pos="1620">
          <p15:clr>
            <a:srgbClr val="FBAE40"/>
          </p15:clr>
        </p15:guide>
        <p15:guide id="2" pos="4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Main Title Slide_CONF">
  <p:cSld name="1_Main Title Slide_CONF">
    <p:spTree>
      <p:nvGrpSpPr>
        <p:cNvPr id="1" name="Shape 42"/>
        <p:cNvGrpSpPr/>
        <p:nvPr/>
      </p:nvGrpSpPr>
      <p:grpSpPr>
        <a:xfrm>
          <a:off x="0" y="0"/>
          <a:ext cx="0" cy="0"/>
          <a:chOff x="0" y="0"/>
          <a:chExt cx="0" cy="0"/>
        </a:xfrm>
      </p:grpSpPr>
      <p:pic>
        <p:nvPicPr>
          <p:cNvPr id="43" name="Google Shape;43;p5"/>
          <p:cNvPicPr preferRelativeResize="0"/>
          <p:nvPr/>
        </p:nvPicPr>
        <p:blipFill rotWithShape="1">
          <a:blip r:embed="rId2">
            <a:alphaModFix/>
          </a:blip>
          <a:srcRect/>
          <a:stretch/>
        </p:blipFill>
        <p:spPr>
          <a:xfrm>
            <a:off x="1" y="1112"/>
            <a:ext cx="12188051" cy="6855779"/>
          </a:xfrm>
          <a:prstGeom prst="rect">
            <a:avLst/>
          </a:prstGeom>
          <a:noFill/>
          <a:ln>
            <a:noFill/>
          </a:ln>
        </p:spPr>
      </p:pic>
      <p:sp>
        <p:nvSpPr>
          <p:cNvPr id="44" name="Google Shape;44;p5"/>
          <p:cNvSpPr txBox="1">
            <a:spLocks noGrp="1"/>
          </p:cNvSpPr>
          <p:nvPr>
            <p:ph type="ctrTitle"/>
          </p:nvPr>
        </p:nvSpPr>
        <p:spPr>
          <a:xfrm>
            <a:off x="846631" y="2379197"/>
            <a:ext cx="7152381" cy="1538721"/>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lt1"/>
              </a:buClr>
              <a:buSzPts val="3600"/>
              <a:buFont typeface="Helvetica Neue"/>
              <a:buNone/>
              <a:defRPr sz="3600" b="0" i="0">
                <a:solidFill>
                  <a:schemeClr val="lt1"/>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5"/>
          <p:cNvSpPr txBox="1">
            <a:spLocks noGrp="1"/>
          </p:cNvSpPr>
          <p:nvPr>
            <p:ph type="subTitle" idx="1"/>
          </p:nvPr>
        </p:nvSpPr>
        <p:spPr>
          <a:xfrm>
            <a:off x="846632" y="3925139"/>
            <a:ext cx="8767633" cy="900868"/>
          </a:xfrm>
          <a:prstGeom prst="rect">
            <a:avLst/>
          </a:prstGeom>
          <a:noFill/>
          <a:ln>
            <a:noFill/>
          </a:ln>
        </p:spPr>
        <p:txBody>
          <a:bodyPr spcFirstLastPara="1" wrap="square" lIns="91425" tIns="45700" rIns="91425" bIns="45700" anchor="t" anchorCtr="0">
            <a:normAutofit/>
          </a:bodyPr>
          <a:lstStyle>
            <a:lvl1pPr lvl="0" algn="l">
              <a:lnSpc>
                <a:spcPct val="120000"/>
              </a:lnSpc>
              <a:spcBef>
                <a:spcPts val="667"/>
              </a:spcBef>
              <a:spcAft>
                <a:spcPts val="0"/>
              </a:spcAft>
              <a:buClr>
                <a:srgbClr val="FFFFFF"/>
              </a:buClr>
              <a:buSzPts val="2933"/>
              <a:buNone/>
              <a:defRPr sz="2933" cap="none">
                <a:solidFill>
                  <a:srgbClr val="FFFFFF"/>
                </a:solidFill>
              </a:defRPr>
            </a:lvl1pPr>
            <a:lvl2pPr lvl="1" algn="ctr">
              <a:lnSpc>
                <a:spcPct val="100000"/>
              </a:lnSpc>
              <a:spcBef>
                <a:spcPts val="667"/>
              </a:spcBef>
              <a:spcAft>
                <a:spcPts val="0"/>
              </a:spcAft>
              <a:buClr>
                <a:srgbClr val="888888"/>
              </a:buClr>
              <a:buSzPts val="2133"/>
              <a:buNone/>
              <a:defRPr>
                <a:solidFill>
                  <a:srgbClr val="888888"/>
                </a:solidFill>
              </a:defRPr>
            </a:lvl2pPr>
            <a:lvl3pPr lvl="2" algn="ctr">
              <a:lnSpc>
                <a:spcPct val="100000"/>
              </a:lnSpc>
              <a:spcBef>
                <a:spcPts val="0"/>
              </a:spcBef>
              <a:spcAft>
                <a:spcPts val="0"/>
              </a:spcAft>
              <a:buClr>
                <a:srgbClr val="888888"/>
              </a:buClr>
              <a:buSzPts val="1867"/>
              <a:buNone/>
              <a:defRPr>
                <a:solidFill>
                  <a:srgbClr val="888888"/>
                </a:solidFill>
              </a:defRPr>
            </a:lvl3pPr>
            <a:lvl4pPr lvl="3" algn="ctr">
              <a:lnSpc>
                <a:spcPct val="100000"/>
              </a:lnSpc>
              <a:spcBef>
                <a:spcPts val="0"/>
              </a:spcBef>
              <a:spcAft>
                <a:spcPts val="0"/>
              </a:spcAft>
              <a:buClr>
                <a:srgbClr val="888888"/>
              </a:buClr>
              <a:buSzPts val="1600"/>
              <a:buNone/>
              <a:defRPr>
                <a:solidFill>
                  <a:srgbClr val="888888"/>
                </a:solidFill>
              </a:defRPr>
            </a:lvl4pPr>
            <a:lvl5pPr lvl="4" algn="ctr">
              <a:lnSpc>
                <a:spcPct val="100000"/>
              </a:lnSpc>
              <a:spcBef>
                <a:spcPts val="0"/>
              </a:spcBef>
              <a:spcAft>
                <a:spcPts val="0"/>
              </a:spcAft>
              <a:buClr>
                <a:srgbClr val="888888"/>
              </a:buClr>
              <a:buSzPts val="1333"/>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pic>
        <p:nvPicPr>
          <p:cNvPr id="46" name="Google Shape;46;p5"/>
          <p:cNvPicPr preferRelativeResize="0"/>
          <p:nvPr/>
        </p:nvPicPr>
        <p:blipFill rotWithShape="1">
          <a:blip r:embed="rId3">
            <a:alphaModFix/>
          </a:blip>
          <a:srcRect/>
          <a:stretch/>
        </p:blipFill>
        <p:spPr>
          <a:xfrm>
            <a:off x="725608" y="672315"/>
            <a:ext cx="3697213" cy="1706880"/>
          </a:xfrm>
          <a:prstGeom prst="rect">
            <a:avLst/>
          </a:prstGeom>
          <a:noFill/>
          <a:ln>
            <a:noFill/>
          </a:ln>
        </p:spPr>
      </p:pic>
      <p:sp>
        <p:nvSpPr>
          <p:cNvPr id="47" name="Google Shape;47;p5"/>
          <p:cNvSpPr txBox="1"/>
          <p:nvPr/>
        </p:nvSpPr>
        <p:spPr>
          <a:xfrm>
            <a:off x="7624762" y="102094"/>
            <a:ext cx="4406537" cy="461624"/>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400"/>
              <a:buFont typeface="Arial"/>
              <a:buNone/>
            </a:pPr>
            <a:r>
              <a:rPr lang="en-US" sz="2400" b="0" i="0" u="none" strike="noStrike" cap="none">
                <a:solidFill>
                  <a:srgbClr val="00263D"/>
                </a:solidFill>
                <a:latin typeface="Arial"/>
                <a:ea typeface="Arial"/>
                <a:cs typeface="Arial"/>
                <a:sym typeface="Arial"/>
              </a:rPr>
              <a:t>CONFIDENTIAL</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058660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al Presentation Title Slide">
  <p:cSld name="Oral Presentation Title Slide">
    <p:spTree>
      <p:nvGrpSpPr>
        <p:cNvPr id="1" name="Shape 48"/>
        <p:cNvGrpSpPr/>
        <p:nvPr/>
      </p:nvGrpSpPr>
      <p:grpSpPr>
        <a:xfrm>
          <a:off x="0" y="0"/>
          <a:ext cx="0" cy="0"/>
          <a:chOff x="0" y="0"/>
          <a:chExt cx="0" cy="0"/>
        </a:xfrm>
      </p:grpSpPr>
      <p:pic>
        <p:nvPicPr>
          <p:cNvPr id="49" name="Google Shape;49;p6"/>
          <p:cNvPicPr preferRelativeResize="0"/>
          <p:nvPr/>
        </p:nvPicPr>
        <p:blipFill rotWithShape="1">
          <a:blip r:embed="rId2">
            <a:alphaModFix/>
          </a:blip>
          <a:srcRect/>
          <a:stretch/>
        </p:blipFill>
        <p:spPr>
          <a:xfrm>
            <a:off x="1" y="1112"/>
            <a:ext cx="12188051" cy="6855779"/>
          </a:xfrm>
          <a:prstGeom prst="rect">
            <a:avLst/>
          </a:prstGeom>
          <a:noFill/>
          <a:ln>
            <a:noFill/>
          </a:ln>
        </p:spPr>
      </p:pic>
      <p:sp>
        <p:nvSpPr>
          <p:cNvPr id="50" name="Google Shape;50;p6"/>
          <p:cNvSpPr txBox="1">
            <a:spLocks noGrp="1"/>
          </p:cNvSpPr>
          <p:nvPr>
            <p:ph type="ctrTitle"/>
          </p:nvPr>
        </p:nvSpPr>
        <p:spPr>
          <a:xfrm>
            <a:off x="1102071" y="2440125"/>
            <a:ext cx="6352468" cy="1918304"/>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lt1"/>
              </a:buClr>
              <a:buSzPts val="3600"/>
              <a:buFont typeface="Helvetica Neue"/>
              <a:buNone/>
              <a:defRPr sz="3600" b="0" i="0">
                <a:solidFill>
                  <a:schemeClr val="lt1"/>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6"/>
          <p:cNvSpPr txBox="1">
            <a:spLocks noGrp="1"/>
          </p:cNvSpPr>
          <p:nvPr>
            <p:ph type="subTitle" idx="1"/>
          </p:nvPr>
        </p:nvSpPr>
        <p:spPr>
          <a:xfrm>
            <a:off x="1102071" y="5310664"/>
            <a:ext cx="6038959" cy="831413"/>
          </a:xfrm>
          <a:prstGeom prst="rect">
            <a:avLst/>
          </a:prstGeom>
          <a:noFill/>
          <a:ln>
            <a:noFill/>
          </a:ln>
        </p:spPr>
        <p:txBody>
          <a:bodyPr spcFirstLastPara="1" wrap="square" lIns="91425" tIns="45700" rIns="91425" bIns="45700" anchor="t" anchorCtr="0">
            <a:normAutofit/>
          </a:bodyPr>
          <a:lstStyle>
            <a:lvl1pPr lvl="0" algn="l">
              <a:lnSpc>
                <a:spcPct val="120000"/>
              </a:lnSpc>
              <a:spcBef>
                <a:spcPts val="667"/>
              </a:spcBef>
              <a:spcAft>
                <a:spcPts val="0"/>
              </a:spcAft>
              <a:buClr>
                <a:srgbClr val="FFFFFF"/>
              </a:buClr>
              <a:buSzPts val="2133"/>
              <a:buNone/>
              <a:defRPr sz="2133" b="0" cap="none">
                <a:solidFill>
                  <a:srgbClr val="FFFFFF"/>
                </a:solidFill>
                <a:latin typeface="Helvetica Neue"/>
                <a:ea typeface="Helvetica Neue"/>
                <a:cs typeface="Helvetica Neue"/>
                <a:sym typeface="Helvetica Neue"/>
              </a:defRPr>
            </a:lvl1pPr>
            <a:lvl2pPr lvl="1" algn="ctr">
              <a:lnSpc>
                <a:spcPct val="100000"/>
              </a:lnSpc>
              <a:spcBef>
                <a:spcPts val="667"/>
              </a:spcBef>
              <a:spcAft>
                <a:spcPts val="0"/>
              </a:spcAft>
              <a:buClr>
                <a:srgbClr val="888888"/>
              </a:buClr>
              <a:buSzPts val="2133"/>
              <a:buNone/>
              <a:defRPr>
                <a:solidFill>
                  <a:srgbClr val="888888"/>
                </a:solidFill>
              </a:defRPr>
            </a:lvl2pPr>
            <a:lvl3pPr lvl="2" algn="ctr">
              <a:lnSpc>
                <a:spcPct val="100000"/>
              </a:lnSpc>
              <a:spcBef>
                <a:spcPts val="0"/>
              </a:spcBef>
              <a:spcAft>
                <a:spcPts val="0"/>
              </a:spcAft>
              <a:buClr>
                <a:srgbClr val="888888"/>
              </a:buClr>
              <a:buSzPts val="1867"/>
              <a:buNone/>
              <a:defRPr>
                <a:solidFill>
                  <a:srgbClr val="888888"/>
                </a:solidFill>
              </a:defRPr>
            </a:lvl3pPr>
            <a:lvl4pPr lvl="3" algn="ctr">
              <a:lnSpc>
                <a:spcPct val="100000"/>
              </a:lnSpc>
              <a:spcBef>
                <a:spcPts val="0"/>
              </a:spcBef>
              <a:spcAft>
                <a:spcPts val="0"/>
              </a:spcAft>
              <a:buClr>
                <a:srgbClr val="888888"/>
              </a:buClr>
              <a:buSzPts val="1600"/>
              <a:buNone/>
              <a:defRPr>
                <a:solidFill>
                  <a:srgbClr val="888888"/>
                </a:solidFill>
              </a:defRPr>
            </a:lvl4pPr>
            <a:lvl5pPr lvl="4" algn="ctr">
              <a:lnSpc>
                <a:spcPct val="100000"/>
              </a:lnSpc>
              <a:spcBef>
                <a:spcPts val="0"/>
              </a:spcBef>
              <a:spcAft>
                <a:spcPts val="0"/>
              </a:spcAft>
              <a:buClr>
                <a:srgbClr val="888888"/>
              </a:buClr>
              <a:buSzPts val="1333"/>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sp>
        <p:nvSpPr>
          <p:cNvPr id="52" name="Google Shape;52;p6"/>
          <p:cNvSpPr txBox="1">
            <a:spLocks noGrp="1"/>
          </p:cNvSpPr>
          <p:nvPr>
            <p:ph type="body" idx="2"/>
          </p:nvPr>
        </p:nvSpPr>
        <p:spPr>
          <a:xfrm>
            <a:off x="1102071" y="4595852"/>
            <a:ext cx="7152381" cy="477393"/>
          </a:xfrm>
          <a:prstGeom prst="rect">
            <a:avLst/>
          </a:prstGeom>
          <a:noFill/>
          <a:ln>
            <a:noFill/>
          </a:ln>
        </p:spPr>
        <p:txBody>
          <a:bodyPr spcFirstLastPara="1" wrap="square" lIns="91425" tIns="45700" rIns="91425" bIns="45700" anchor="t" anchorCtr="0">
            <a:normAutofit/>
          </a:bodyPr>
          <a:lstStyle>
            <a:lvl1pPr marL="457189" lvl="0" indent="-228594" algn="l">
              <a:lnSpc>
                <a:spcPct val="120000"/>
              </a:lnSpc>
              <a:spcBef>
                <a:spcPts val="667"/>
              </a:spcBef>
              <a:spcAft>
                <a:spcPts val="0"/>
              </a:spcAft>
              <a:buClr>
                <a:schemeClr val="lt1"/>
              </a:buClr>
              <a:buSzPts val="2400"/>
              <a:buNone/>
              <a:defRPr>
                <a:solidFill>
                  <a:schemeClr val="lt1"/>
                </a:solidFill>
              </a:defRPr>
            </a:lvl1pPr>
            <a:lvl2pPr marL="914377" lvl="1" indent="-342891" algn="l">
              <a:lnSpc>
                <a:spcPct val="100000"/>
              </a:lnSpc>
              <a:spcBef>
                <a:spcPts val="667"/>
              </a:spcBef>
              <a:spcAft>
                <a:spcPts val="0"/>
              </a:spcAft>
              <a:buClr>
                <a:schemeClr val="dk1"/>
              </a:buClr>
              <a:buSzPts val="1800"/>
              <a:buChar char="–"/>
              <a:defRPr/>
            </a:lvl2pPr>
            <a:lvl3pPr marL="1371566" lvl="2" indent="-342891" algn="l">
              <a:lnSpc>
                <a:spcPct val="100000"/>
              </a:lnSpc>
              <a:spcBef>
                <a:spcPts val="0"/>
              </a:spcBef>
              <a:spcAft>
                <a:spcPts val="0"/>
              </a:spcAft>
              <a:buClr>
                <a:schemeClr val="dk1"/>
              </a:buClr>
              <a:buSzPts val="1800"/>
              <a:buChar char="•"/>
              <a:defRPr/>
            </a:lvl3pPr>
            <a:lvl4pPr marL="1828754" lvl="3" indent="-342891" algn="l">
              <a:lnSpc>
                <a:spcPct val="100000"/>
              </a:lnSpc>
              <a:spcBef>
                <a:spcPts val="0"/>
              </a:spcBef>
              <a:spcAft>
                <a:spcPts val="0"/>
              </a:spcAft>
              <a:buClr>
                <a:schemeClr val="dk1"/>
              </a:buClr>
              <a:buSzPts val="1800"/>
              <a:buChar char="–"/>
              <a:defRPr/>
            </a:lvl4pPr>
            <a:lvl5pPr marL="2285943" lvl="4" indent="-342891" algn="l">
              <a:lnSpc>
                <a:spcPct val="100000"/>
              </a:lnSpc>
              <a:spcBef>
                <a:spcPts val="0"/>
              </a:spcBef>
              <a:spcAft>
                <a:spcPts val="0"/>
              </a:spcAft>
              <a:buClr>
                <a:schemeClr val="dk1"/>
              </a:buClr>
              <a:buSzPts val="1800"/>
              <a:buChar char="»"/>
              <a:defRPr/>
            </a:lvl5pPr>
            <a:lvl6pPr marL="2743131" lvl="5" indent="-342891" algn="l">
              <a:lnSpc>
                <a:spcPct val="100000"/>
              </a:lnSpc>
              <a:spcBef>
                <a:spcPts val="360"/>
              </a:spcBef>
              <a:spcAft>
                <a:spcPts val="0"/>
              </a:spcAft>
              <a:buClr>
                <a:schemeClr val="dk1"/>
              </a:buClr>
              <a:buSzPts val="1800"/>
              <a:buChar char="•"/>
              <a:defRPr/>
            </a:lvl6pPr>
            <a:lvl7pPr marL="3200320" lvl="6" indent="-342891" algn="l">
              <a:lnSpc>
                <a:spcPct val="100000"/>
              </a:lnSpc>
              <a:spcBef>
                <a:spcPts val="360"/>
              </a:spcBef>
              <a:spcAft>
                <a:spcPts val="0"/>
              </a:spcAft>
              <a:buClr>
                <a:schemeClr val="dk1"/>
              </a:buClr>
              <a:buSzPts val="1800"/>
              <a:buChar char="•"/>
              <a:defRPr/>
            </a:lvl7pPr>
            <a:lvl8pPr marL="3657509" lvl="7" indent="-342891" algn="l">
              <a:lnSpc>
                <a:spcPct val="100000"/>
              </a:lnSpc>
              <a:spcBef>
                <a:spcPts val="360"/>
              </a:spcBef>
              <a:spcAft>
                <a:spcPts val="0"/>
              </a:spcAft>
              <a:buClr>
                <a:schemeClr val="dk1"/>
              </a:buClr>
              <a:buSzPts val="1800"/>
              <a:buChar char="•"/>
              <a:defRPr/>
            </a:lvl8pPr>
            <a:lvl9pPr marL="4114697" lvl="8" indent="-342891" algn="l">
              <a:lnSpc>
                <a:spcPct val="100000"/>
              </a:lnSpc>
              <a:spcBef>
                <a:spcPts val="360"/>
              </a:spcBef>
              <a:spcAft>
                <a:spcPts val="0"/>
              </a:spcAft>
              <a:buClr>
                <a:schemeClr val="dk1"/>
              </a:buClr>
              <a:buSzPts val="1800"/>
              <a:buChar char="•"/>
              <a:defRPr/>
            </a:lvl9pPr>
          </a:lstStyle>
          <a:p>
            <a:endParaRPr/>
          </a:p>
        </p:txBody>
      </p:sp>
      <p:pic>
        <p:nvPicPr>
          <p:cNvPr id="53" name="Google Shape;53;p6"/>
          <p:cNvPicPr preferRelativeResize="0"/>
          <p:nvPr/>
        </p:nvPicPr>
        <p:blipFill rotWithShape="1">
          <a:blip r:embed="rId3">
            <a:alphaModFix/>
          </a:blip>
          <a:srcRect/>
          <a:stretch/>
        </p:blipFill>
        <p:spPr>
          <a:xfrm>
            <a:off x="842239" y="485766"/>
            <a:ext cx="3201972" cy="1478244"/>
          </a:xfrm>
          <a:prstGeom prst="rect">
            <a:avLst/>
          </a:prstGeom>
          <a:noFill/>
          <a:ln>
            <a:noFill/>
          </a:ln>
        </p:spPr>
      </p:pic>
    </p:spTree>
    <p:extLst>
      <p:ext uri="{BB962C8B-B14F-4D97-AF65-F5344CB8AC3E}">
        <p14:creationId xmlns:p14="http://schemas.microsoft.com/office/powerpoint/2010/main" val="338596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hapter A">
  <p:cSld name="Chapter A">
    <p:spTree>
      <p:nvGrpSpPr>
        <p:cNvPr id="1" name="Shape 54"/>
        <p:cNvGrpSpPr/>
        <p:nvPr/>
      </p:nvGrpSpPr>
      <p:grpSpPr>
        <a:xfrm>
          <a:off x="0" y="0"/>
          <a:ext cx="0" cy="0"/>
          <a:chOff x="0" y="0"/>
          <a:chExt cx="0" cy="0"/>
        </a:xfrm>
      </p:grpSpPr>
      <p:sp>
        <p:nvSpPr>
          <p:cNvPr id="55" name="Google Shape;55;p7"/>
          <p:cNvSpPr/>
          <p:nvPr/>
        </p:nvSpPr>
        <p:spPr>
          <a:xfrm>
            <a:off x="0" y="0"/>
            <a:ext cx="12192000" cy="6858000"/>
          </a:xfrm>
          <a:prstGeom prst="rect">
            <a:avLst/>
          </a:prstGeom>
          <a:solidFill>
            <a:schemeClr val="lt1"/>
          </a:solidFill>
          <a:ln>
            <a:noFill/>
          </a:ln>
          <a:effectLst>
            <a:outerShdw blurRad="40000" dist="23000" dir="5400000" rotWithShape="0">
              <a:srgbClr val="000000">
                <a:alpha val="33725"/>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Helvetica Neue"/>
              <a:ea typeface="Helvetica Neue"/>
              <a:cs typeface="Helvetica Neue"/>
              <a:sym typeface="Helvetica Neue"/>
            </a:endParaRPr>
          </a:p>
        </p:txBody>
      </p:sp>
      <p:pic>
        <p:nvPicPr>
          <p:cNvPr id="56" name="Google Shape;56;p7"/>
          <p:cNvPicPr preferRelativeResize="0"/>
          <p:nvPr/>
        </p:nvPicPr>
        <p:blipFill rotWithShape="1">
          <a:blip r:embed="rId2">
            <a:alphaModFix/>
          </a:blip>
          <a:srcRect/>
          <a:stretch/>
        </p:blipFill>
        <p:spPr>
          <a:xfrm>
            <a:off x="2" y="0"/>
            <a:ext cx="12188052" cy="6858000"/>
          </a:xfrm>
          <a:prstGeom prst="rect">
            <a:avLst/>
          </a:prstGeom>
          <a:noFill/>
          <a:ln>
            <a:noFill/>
          </a:ln>
        </p:spPr>
      </p:pic>
      <p:pic>
        <p:nvPicPr>
          <p:cNvPr id="57" name="Google Shape;57;p7"/>
          <p:cNvPicPr preferRelativeResize="0"/>
          <p:nvPr/>
        </p:nvPicPr>
        <p:blipFill rotWithShape="1">
          <a:blip r:embed="rId3">
            <a:alphaModFix/>
          </a:blip>
          <a:srcRect/>
          <a:stretch/>
        </p:blipFill>
        <p:spPr>
          <a:xfrm>
            <a:off x="3988475" y="4126030"/>
            <a:ext cx="3786424" cy="1748065"/>
          </a:xfrm>
          <a:prstGeom prst="rect">
            <a:avLst/>
          </a:prstGeom>
          <a:noFill/>
          <a:ln>
            <a:noFill/>
          </a:ln>
        </p:spPr>
      </p:pic>
      <p:sp>
        <p:nvSpPr>
          <p:cNvPr id="58" name="Google Shape;58;p7"/>
          <p:cNvSpPr txBox="1">
            <a:spLocks noGrp="1"/>
          </p:cNvSpPr>
          <p:nvPr>
            <p:ph type="ctrTitle"/>
          </p:nvPr>
        </p:nvSpPr>
        <p:spPr>
          <a:xfrm>
            <a:off x="548878" y="1192008"/>
            <a:ext cx="6861527" cy="129864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rgbClr val="00263D"/>
              </a:buClr>
              <a:buSzPts val="3733"/>
              <a:buFont typeface="Helvetica Neue"/>
              <a:buNone/>
              <a:defRPr sz="3733" b="0" i="0">
                <a:solidFill>
                  <a:srgbClr val="00263D"/>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7"/>
          <p:cNvSpPr txBox="1">
            <a:spLocks noGrp="1"/>
          </p:cNvSpPr>
          <p:nvPr>
            <p:ph type="subTitle" idx="1"/>
          </p:nvPr>
        </p:nvSpPr>
        <p:spPr>
          <a:xfrm>
            <a:off x="557713" y="2490653"/>
            <a:ext cx="6861527" cy="783771"/>
          </a:xfrm>
          <a:prstGeom prst="rect">
            <a:avLst/>
          </a:prstGeom>
          <a:noFill/>
          <a:ln>
            <a:noFill/>
          </a:ln>
        </p:spPr>
        <p:txBody>
          <a:bodyPr spcFirstLastPara="1" wrap="square" lIns="91425" tIns="45700" rIns="91425" bIns="45700" anchor="t" anchorCtr="0">
            <a:normAutofit/>
          </a:bodyPr>
          <a:lstStyle>
            <a:lvl1pPr lvl="0" algn="l">
              <a:lnSpc>
                <a:spcPct val="120000"/>
              </a:lnSpc>
              <a:spcBef>
                <a:spcPts val="667"/>
              </a:spcBef>
              <a:spcAft>
                <a:spcPts val="0"/>
              </a:spcAft>
              <a:buClr>
                <a:srgbClr val="00263D"/>
              </a:buClr>
              <a:buSzPts val="2667"/>
              <a:buNone/>
              <a:defRPr sz="2667">
                <a:solidFill>
                  <a:srgbClr val="00263D"/>
                </a:solidFill>
              </a:defRPr>
            </a:lvl1pPr>
            <a:lvl2pPr lvl="1" algn="ctr">
              <a:lnSpc>
                <a:spcPct val="100000"/>
              </a:lnSpc>
              <a:spcBef>
                <a:spcPts val="667"/>
              </a:spcBef>
              <a:spcAft>
                <a:spcPts val="0"/>
              </a:spcAft>
              <a:buClr>
                <a:srgbClr val="888888"/>
              </a:buClr>
              <a:buSzPts val="2133"/>
              <a:buNone/>
              <a:defRPr>
                <a:solidFill>
                  <a:srgbClr val="888888"/>
                </a:solidFill>
              </a:defRPr>
            </a:lvl2pPr>
            <a:lvl3pPr lvl="2" algn="ctr">
              <a:lnSpc>
                <a:spcPct val="100000"/>
              </a:lnSpc>
              <a:spcBef>
                <a:spcPts val="0"/>
              </a:spcBef>
              <a:spcAft>
                <a:spcPts val="0"/>
              </a:spcAft>
              <a:buClr>
                <a:srgbClr val="888888"/>
              </a:buClr>
              <a:buSzPts val="1867"/>
              <a:buNone/>
              <a:defRPr>
                <a:solidFill>
                  <a:srgbClr val="888888"/>
                </a:solidFill>
              </a:defRPr>
            </a:lvl3pPr>
            <a:lvl4pPr lvl="3" algn="ctr">
              <a:lnSpc>
                <a:spcPct val="100000"/>
              </a:lnSpc>
              <a:spcBef>
                <a:spcPts val="0"/>
              </a:spcBef>
              <a:spcAft>
                <a:spcPts val="0"/>
              </a:spcAft>
              <a:buClr>
                <a:srgbClr val="888888"/>
              </a:buClr>
              <a:buSzPts val="1600"/>
              <a:buNone/>
              <a:defRPr>
                <a:solidFill>
                  <a:srgbClr val="888888"/>
                </a:solidFill>
              </a:defRPr>
            </a:lvl4pPr>
            <a:lvl5pPr lvl="4" algn="ctr">
              <a:lnSpc>
                <a:spcPct val="100000"/>
              </a:lnSpc>
              <a:spcBef>
                <a:spcPts val="0"/>
              </a:spcBef>
              <a:spcAft>
                <a:spcPts val="0"/>
              </a:spcAft>
              <a:buClr>
                <a:srgbClr val="888888"/>
              </a:buClr>
              <a:buSzPts val="1333"/>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spTree>
    <p:extLst>
      <p:ext uri="{BB962C8B-B14F-4D97-AF65-F5344CB8AC3E}">
        <p14:creationId xmlns:p14="http://schemas.microsoft.com/office/powerpoint/2010/main" val="3380756864"/>
      </p:ext>
    </p:extLst>
  </p:cSld>
  <p:clrMapOvr>
    <a:masterClrMapping/>
  </p:clrMapOvr>
  <p:extLst>
    <p:ext uri="{DCECCB84-F9BA-43D5-87BE-67443E8EF086}">
      <p15:sldGuideLst xmlns:p15="http://schemas.microsoft.com/office/powerpoint/2012/main">
        <p15:guide id="1" orient="horz" pos="1620">
          <p15:clr>
            <a:srgbClr val="FBAE40"/>
          </p15:clr>
        </p15:guide>
        <p15:guide id="2" pos="4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hapter Sci Image A">
  <p:cSld name="Chapter Sci Image A">
    <p:spTree>
      <p:nvGrpSpPr>
        <p:cNvPr id="1" name="Shape 60"/>
        <p:cNvGrpSpPr/>
        <p:nvPr/>
      </p:nvGrpSpPr>
      <p:grpSpPr>
        <a:xfrm>
          <a:off x="0" y="0"/>
          <a:ext cx="0" cy="0"/>
          <a:chOff x="0" y="0"/>
          <a:chExt cx="0" cy="0"/>
        </a:xfrm>
      </p:grpSpPr>
      <p:sp>
        <p:nvSpPr>
          <p:cNvPr id="61" name="Google Shape;61;p9"/>
          <p:cNvSpPr/>
          <p:nvPr/>
        </p:nvSpPr>
        <p:spPr>
          <a:xfrm>
            <a:off x="0" y="0"/>
            <a:ext cx="12192000" cy="6858000"/>
          </a:xfrm>
          <a:prstGeom prst="rect">
            <a:avLst/>
          </a:prstGeom>
          <a:solidFill>
            <a:schemeClr val="lt1"/>
          </a:solidFill>
          <a:ln>
            <a:noFill/>
          </a:ln>
          <a:effectLst>
            <a:outerShdw blurRad="40000" dist="23000" dir="5400000" rotWithShape="0">
              <a:srgbClr val="000000">
                <a:alpha val="33725"/>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Helvetica Neue"/>
              <a:ea typeface="Helvetica Neue"/>
              <a:cs typeface="Helvetica Neue"/>
              <a:sym typeface="Helvetica Neue"/>
            </a:endParaRPr>
          </a:p>
        </p:txBody>
      </p:sp>
      <p:pic>
        <p:nvPicPr>
          <p:cNvPr id="62" name="Google Shape;62;p9"/>
          <p:cNvPicPr preferRelativeResize="0"/>
          <p:nvPr/>
        </p:nvPicPr>
        <p:blipFill rotWithShape="1">
          <a:blip r:embed="rId2">
            <a:alphaModFix/>
          </a:blip>
          <a:srcRect/>
          <a:stretch/>
        </p:blipFill>
        <p:spPr>
          <a:xfrm>
            <a:off x="1" y="1111"/>
            <a:ext cx="12188048" cy="6855776"/>
          </a:xfrm>
          <a:prstGeom prst="rect">
            <a:avLst/>
          </a:prstGeom>
          <a:noFill/>
          <a:ln>
            <a:noFill/>
          </a:ln>
        </p:spPr>
      </p:pic>
      <p:sp>
        <p:nvSpPr>
          <p:cNvPr id="63" name="Google Shape;63;p9"/>
          <p:cNvSpPr txBox="1">
            <a:spLocks noGrp="1"/>
          </p:cNvSpPr>
          <p:nvPr>
            <p:ph type="ctrTitle"/>
          </p:nvPr>
        </p:nvSpPr>
        <p:spPr>
          <a:xfrm>
            <a:off x="953701" y="902717"/>
            <a:ext cx="4152803" cy="1184192"/>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lt1"/>
              </a:buClr>
              <a:buSzPts val="3200"/>
              <a:buFont typeface="Helvetica Neue"/>
              <a:buNone/>
              <a:defRPr sz="3200" b="0" i="0">
                <a:solidFill>
                  <a:schemeClr val="lt1"/>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ubTitle" idx="1"/>
          </p:nvPr>
        </p:nvSpPr>
        <p:spPr>
          <a:xfrm>
            <a:off x="949751" y="2086909"/>
            <a:ext cx="3474872" cy="1712768"/>
          </a:xfrm>
          <a:prstGeom prst="rect">
            <a:avLst/>
          </a:prstGeom>
          <a:noFill/>
          <a:ln>
            <a:noFill/>
          </a:ln>
        </p:spPr>
        <p:txBody>
          <a:bodyPr spcFirstLastPara="1" wrap="square" lIns="91425" tIns="45700" rIns="91425" bIns="45700" anchor="t" anchorCtr="0">
            <a:normAutofit/>
          </a:bodyPr>
          <a:lstStyle>
            <a:lvl1pPr lvl="0" algn="l">
              <a:lnSpc>
                <a:spcPct val="120000"/>
              </a:lnSpc>
              <a:spcBef>
                <a:spcPts val="667"/>
              </a:spcBef>
              <a:spcAft>
                <a:spcPts val="0"/>
              </a:spcAft>
              <a:buClr>
                <a:schemeClr val="lt1"/>
              </a:buClr>
              <a:buSzPts val="1867"/>
              <a:buNone/>
              <a:defRPr sz="1867" b="0" i="0">
                <a:solidFill>
                  <a:schemeClr val="lt1"/>
                </a:solidFill>
                <a:latin typeface="Helvetica Neue"/>
                <a:ea typeface="Helvetica Neue"/>
                <a:cs typeface="Helvetica Neue"/>
                <a:sym typeface="Helvetica Neue"/>
              </a:defRPr>
            </a:lvl1pPr>
            <a:lvl2pPr lvl="1" algn="ctr">
              <a:lnSpc>
                <a:spcPct val="100000"/>
              </a:lnSpc>
              <a:spcBef>
                <a:spcPts val="667"/>
              </a:spcBef>
              <a:spcAft>
                <a:spcPts val="0"/>
              </a:spcAft>
              <a:buClr>
                <a:srgbClr val="888888"/>
              </a:buClr>
              <a:buSzPts val="2133"/>
              <a:buNone/>
              <a:defRPr>
                <a:solidFill>
                  <a:srgbClr val="888888"/>
                </a:solidFill>
              </a:defRPr>
            </a:lvl2pPr>
            <a:lvl3pPr lvl="2" algn="ctr">
              <a:lnSpc>
                <a:spcPct val="100000"/>
              </a:lnSpc>
              <a:spcBef>
                <a:spcPts val="0"/>
              </a:spcBef>
              <a:spcAft>
                <a:spcPts val="0"/>
              </a:spcAft>
              <a:buClr>
                <a:srgbClr val="888888"/>
              </a:buClr>
              <a:buSzPts val="1867"/>
              <a:buNone/>
              <a:defRPr>
                <a:solidFill>
                  <a:srgbClr val="888888"/>
                </a:solidFill>
              </a:defRPr>
            </a:lvl3pPr>
            <a:lvl4pPr lvl="3" algn="ctr">
              <a:lnSpc>
                <a:spcPct val="100000"/>
              </a:lnSpc>
              <a:spcBef>
                <a:spcPts val="0"/>
              </a:spcBef>
              <a:spcAft>
                <a:spcPts val="0"/>
              </a:spcAft>
              <a:buClr>
                <a:srgbClr val="888888"/>
              </a:buClr>
              <a:buSzPts val="1600"/>
              <a:buNone/>
              <a:defRPr>
                <a:solidFill>
                  <a:srgbClr val="888888"/>
                </a:solidFill>
              </a:defRPr>
            </a:lvl4pPr>
            <a:lvl5pPr lvl="4" algn="ctr">
              <a:lnSpc>
                <a:spcPct val="100000"/>
              </a:lnSpc>
              <a:spcBef>
                <a:spcPts val="0"/>
              </a:spcBef>
              <a:spcAft>
                <a:spcPts val="0"/>
              </a:spcAft>
              <a:buClr>
                <a:srgbClr val="888888"/>
              </a:buClr>
              <a:buSzPts val="1333"/>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pic>
        <p:nvPicPr>
          <p:cNvPr id="65" name="Google Shape;65;p9"/>
          <p:cNvPicPr preferRelativeResize="0"/>
          <p:nvPr/>
        </p:nvPicPr>
        <p:blipFill rotWithShape="1">
          <a:blip r:embed="rId3">
            <a:alphaModFix/>
          </a:blip>
          <a:srcRect/>
          <a:stretch/>
        </p:blipFill>
        <p:spPr>
          <a:xfrm>
            <a:off x="709908" y="4746113"/>
            <a:ext cx="3474872" cy="1604233"/>
          </a:xfrm>
          <a:prstGeom prst="rect">
            <a:avLst/>
          </a:prstGeom>
          <a:noFill/>
          <a:ln>
            <a:noFill/>
          </a:ln>
        </p:spPr>
      </p:pic>
    </p:spTree>
    <p:extLst>
      <p:ext uri="{BB962C8B-B14F-4D97-AF65-F5344CB8AC3E}">
        <p14:creationId xmlns:p14="http://schemas.microsoft.com/office/powerpoint/2010/main" val="2823564925"/>
      </p:ext>
    </p:extLst>
  </p:cSld>
  <p:clrMapOvr>
    <a:masterClrMapping/>
  </p:clrMapOvr>
  <p:extLst>
    <p:ext uri="{DCECCB84-F9BA-43D5-87BE-67443E8EF086}">
      <p15:sldGuideLst xmlns:p15="http://schemas.microsoft.com/office/powerpoint/2012/main">
        <p15:guide id="1" orient="horz" pos="1620">
          <p15:clr>
            <a:srgbClr val="FBAE40"/>
          </p15:clr>
        </p15:guide>
        <p15:guide id="2" pos="4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EBF1A82-895D-4E6D-9FCE-8A69B32F1A9E}"/>
              </a:ext>
            </a:extLst>
          </p:cNvPr>
          <p:cNvGraphicFramePr>
            <a:graphicFrameLocks noChangeAspect="1"/>
          </p:cNvGraphicFramePr>
          <p:nvPr userDrawn="1">
            <p:custDataLst>
              <p:tags r:id="rId15"/>
            </p:custDataLst>
            <p:extLst>
              <p:ext uri="{D42A27DB-BD31-4B8C-83A1-F6EECF244321}">
                <p14:modId xmlns:p14="http://schemas.microsoft.com/office/powerpoint/2010/main" val="3492020382"/>
              </p:ext>
            </p:extLst>
          </p:nvPr>
        </p:nvGraphicFramePr>
        <p:xfrm>
          <a:off x="1589" y="1589"/>
          <a:ext cx="1588" cy="1588"/>
        </p:xfrm>
        <a:graphic>
          <a:graphicData uri="http://schemas.openxmlformats.org/presentationml/2006/ole">
            <mc:AlternateContent xmlns:mc="http://schemas.openxmlformats.org/markup-compatibility/2006">
              <mc:Choice xmlns:v="urn:schemas-microsoft-com:vml" Requires="v">
                <p:oleObj name="think-cell Slide" r:id="rId16" imgW="395" imgH="394" progId="TCLayout.ActiveDocument.1">
                  <p:embed/>
                </p:oleObj>
              </mc:Choice>
              <mc:Fallback>
                <p:oleObj name="think-cell Slide" r:id="rId16" imgW="395" imgH="394" progId="TCLayout.ActiveDocument.1">
                  <p:embed/>
                  <p:pic>
                    <p:nvPicPr>
                      <p:cNvPr id="2" name="Object 1" hidden="1">
                        <a:extLst>
                          <a:ext uri="{FF2B5EF4-FFF2-40B4-BE49-F238E27FC236}">
                            <a16:creationId xmlns:a16="http://schemas.microsoft.com/office/drawing/2014/main" id="{4EBF1A82-895D-4E6D-9FCE-8A69B32F1A9E}"/>
                          </a:ext>
                        </a:extLst>
                      </p:cNvPr>
                      <p:cNvPicPr/>
                      <p:nvPr/>
                    </p:nvPicPr>
                    <p:blipFill>
                      <a:blip r:embed="rId17"/>
                      <a:stretch>
                        <a:fillRect/>
                      </a:stretch>
                    </p:blipFill>
                    <p:spPr>
                      <a:xfrm>
                        <a:off x="1589" y="1589"/>
                        <a:ext cx="1588" cy="1588"/>
                      </a:xfrm>
                      <a:prstGeom prst="rect">
                        <a:avLst/>
                      </a:prstGeom>
                    </p:spPr>
                  </p:pic>
                </p:oleObj>
              </mc:Fallback>
            </mc:AlternateContent>
          </a:graphicData>
        </a:graphic>
      </p:graphicFrame>
      <p:pic>
        <p:nvPicPr>
          <p:cNvPr id="10" name="Google Shape;10;p2"/>
          <p:cNvPicPr preferRelativeResize="0"/>
          <p:nvPr/>
        </p:nvPicPr>
        <p:blipFill rotWithShape="1">
          <a:blip r:embed="rId18">
            <a:alphaModFix/>
          </a:blip>
          <a:srcRect/>
          <a:stretch/>
        </p:blipFill>
        <p:spPr>
          <a:xfrm>
            <a:off x="189898" y="5885104"/>
            <a:ext cx="1872919" cy="864664"/>
          </a:xfrm>
          <a:prstGeom prst="rect">
            <a:avLst/>
          </a:prstGeom>
          <a:noFill/>
          <a:ln>
            <a:noFill/>
          </a:ln>
        </p:spPr>
      </p:pic>
      <p:pic>
        <p:nvPicPr>
          <p:cNvPr id="11" name="Google Shape;11;p2"/>
          <p:cNvPicPr preferRelativeResize="0"/>
          <p:nvPr/>
        </p:nvPicPr>
        <p:blipFill rotWithShape="1">
          <a:blip r:embed="rId19">
            <a:alphaModFix/>
          </a:blip>
          <a:srcRect/>
          <a:stretch/>
        </p:blipFill>
        <p:spPr>
          <a:xfrm>
            <a:off x="9241184" y="5036323"/>
            <a:ext cx="2945469" cy="1821676"/>
          </a:xfrm>
          <a:prstGeom prst="rect">
            <a:avLst/>
          </a:prstGeom>
          <a:noFill/>
          <a:ln>
            <a:noFill/>
          </a:ln>
        </p:spPr>
      </p:pic>
      <p:sp>
        <p:nvSpPr>
          <p:cNvPr id="12" name="Google Shape;12;p2"/>
          <p:cNvSpPr txBox="1">
            <a:spLocks noGrp="1"/>
          </p:cNvSpPr>
          <p:nvPr>
            <p:ph type="title"/>
          </p:nvPr>
        </p:nvSpPr>
        <p:spPr>
          <a:xfrm>
            <a:off x="335723" y="159029"/>
            <a:ext cx="10668000" cy="747239"/>
          </a:xfrm>
          <a:prstGeom prst="rect">
            <a:avLst/>
          </a:prstGeom>
          <a:noFill/>
          <a:ln>
            <a:noFill/>
          </a:ln>
        </p:spPr>
        <p:txBody>
          <a:bodyPr spcFirstLastPara="1" wrap="square" lIns="91425" tIns="45700" rIns="91425" bIns="45700" anchor="b" anchorCtr="0">
            <a:normAutofit/>
          </a:bodyPr>
          <a:lstStyle>
            <a:lvl1pPr marR="0" lvl="0" algn="l" rtl="0">
              <a:lnSpc>
                <a:spcPct val="100000"/>
              </a:lnSpc>
              <a:spcBef>
                <a:spcPts val="0"/>
              </a:spcBef>
              <a:spcAft>
                <a:spcPts val="0"/>
              </a:spcAft>
              <a:buClr>
                <a:srgbClr val="006E96"/>
              </a:buClr>
              <a:buSzPts val="2667"/>
              <a:buFont typeface="Helvetica Neue"/>
              <a:buNone/>
              <a:defRPr sz="2667" b="0" i="0" u="none" strike="noStrike" cap="none">
                <a:solidFill>
                  <a:srgbClr val="006E96"/>
                </a:solidFill>
                <a:latin typeface="Helvetica Neue"/>
                <a:ea typeface="Helvetica Neue"/>
                <a:cs typeface="Helvetica Neue"/>
                <a:sym typeface="Helvetica Neu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2"/>
          <p:cNvSpPr txBox="1">
            <a:spLocks noGrp="1"/>
          </p:cNvSpPr>
          <p:nvPr>
            <p:ph type="body" idx="1"/>
          </p:nvPr>
        </p:nvSpPr>
        <p:spPr>
          <a:xfrm>
            <a:off x="335723" y="1191705"/>
            <a:ext cx="10668000" cy="4525963"/>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120000"/>
              </a:lnSpc>
              <a:spcBef>
                <a:spcPts val="667"/>
              </a:spcBef>
              <a:spcAft>
                <a:spcPts val="0"/>
              </a:spcAft>
              <a:buClr>
                <a:schemeClr val="dk1"/>
              </a:buClr>
              <a:buSzPts val="2400"/>
              <a:buFont typeface="Arial"/>
              <a:buChar char="•"/>
              <a:defRPr sz="2400" b="0" i="0" u="none" strike="noStrike" cap="none">
                <a:solidFill>
                  <a:schemeClr val="dk1"/>
                </a:solidFill>
                <a:latin typeface="Helvetica Neue"/>
                <a:ea typeface="Helvetica Neue"/>
                <a:cs typeface="Helvetica Neue"/>
                <a:sym typeface="Helvetica Neue"/>
              </a:defRPr>
            </a:lvl1pPr>
            <a:lvl2pPr marL="914400" marR="0" lvl="1" indent="-364045" algn="l" rtl="0">
              <a:lnSpc>
                <a:spcPct val="100000"/>
              </a:lnSpc>
              <a:spcBef>
                <a:spcPts val="667"/>
              </a:spcBef>
              <a:spcAft>
                <a:spcPts val="0"/>
              </a:spcAft>
              <a:buClr>
                <a:schemeClr val="dk1"/>
              </a:buClr>
              <a:buSzPts val="2133"/>
              <a:buFont typeface="Arial"/>
              <a:buChar char="–"/>
              <a:defRPr sz="2133" b="0" i="0" u="none" strike="noStrike" cap="none">
                <a:solidFill>
                  <a:schemeClr val="dk1"/>
                </a:solidFill>
                <a:latin typeface="Helvetica Neue"/>
                <a:ea typeface="Helvetica Neue"/>
                <a:cs typeface="Helvetica Neue"/>
                <a:sym typeface="Helvetica Neue"/>
              </a:defRPr>
            </a:lvl2pPr>
            <a:lvl3pPr marL="1371600" marR="0" lvl="2" indent="-347154" algn="l" rtl="0">
              <a:lnSpc>
                <a:spcPct val="100000"/>
              </a:lnSpc>
              <a:spcBef>
                <a:spcPts val="0"/>
              </a:spcBef>
              <a:spcAft>
                <a:spcPts val="0"/>
              </a:spcAft>
              <a:buClr>
                <a:schemeClr val="dk1"/>
              </a:buClr>
              <a:buSzPts val="1867"/>
              <a:buFont typeface="Arial"/>
              <a:buChar char="•"/>
              <a:defRPr sz="1867" b="0" i="0" u="none" strike="noStrike" cap="none">
                <a:solidFill>
                  <a:schemeClr val="dk1"/>
                </a:solidFill>
                <a:latin typeface="Helvetica Neue"/>
                <a:ea typeface="Helvetica Neue"/>
                <a:cs typeface="Helvetica Neue"/>
                <a:sym typeface="Helvetica Neue"/>
              </a:defRPr>
            </a:lvl3pPr>
            <a:lvl4pPr marL="1828800" marR="0" lvl="3"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Helvetica Neue"/>
                <a:ea typeface="Helvetica Neue"/>
                <a:cs typeface="Helvetica Neue"/>
                <a:sym typeface="Helvetica Neue"/>
              </a:defRPr>
            </a:lvl4pPr>
            <a:lvl5pPr marL="2286000" marR="0" lvl="4" indent="-313245" algn="l" rtl="0">
              <a:lnSpc>
                <a:spcPct val="100000"/>
              </a:lnSpc>
              <a:spcBef>
                <a:spcPts val="0"/>
              </a:spcBef>
              <a:spcAft>
                <a:spcPts val="0"/>
              </a:spcAft>
              <a:buClr>
                <a:schemeClr val="dk1"/>
              </a:buClr>
              <a:buSzPts val="1333"/>
              <a:buFont typeface="Arial"/>
              <a:buChar char="»"/>
              <a:defRPr sz="1333" b="0" i="0" u="none" strike="noStrike" cap="none">
                <a:solidFill>
                  <a:schemeClr val="dk1"/>
                </a:solidFill>
                <a:latin typeface="Helvetica Neue"/>
                <a:ea typeface="Helvetica Neue"/>
                <a:cs typeface="Helvetica Neue"/>
                <a:sym typeface="Helvetica Neue"/>
              </a:defRPr>
            </a:lvl5pPr>
            <a:lvl6pPr marL="2743200" marR="0" lvl="5"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Arial"/>
                <a:ea typeface="Arial"/>
                <a:cs typeface="Arial"/>
                <a:sym typeface="Arial"/>
              </a:defRPr>
            </a:lvl6pPr>
            <a:lvl7pPr marL="3200400" marR="0" lvl="6"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Arial"/>
                <a:ea typeface="Arial"/>
                <a:cs typeface="Arial"/>
                <a:sym typeface="Arial"/>
              </a:defRPr>
            </a:lvl7pPr>
            <a:lvl8pPr marL="3657600" marR="0" lvl="7"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Arial"/>
                <a:ea typeface="Arial"/>
                <a:cs typeface="Arial"/>
                <a:sym typeface="Arial"/>
              </a:defRPr>
            </a:lvl8pPr>
            <a:lvl9pPr marL="4114800" marR="0" lvl="8"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Arial"/>
                <a:ea typeface="Arial"/>
                <a:cs typeface="Arial"/>
                <a:sym typeface="Arial"/>
              </a:defRPr>
            </a:lvl9pPr>
          </a:lstStyle>
          <a:p>
            <a:endParaRPr/>
          </a:p>
        </p:txBody>
      </p:sp>
      <p:sp>
        <p:nvSpPr>
          <p:cNvPr id="14" name="Google Shape;14;p2"/>
          <p:cNvSpPr txBox="1">
            <a:spLocks noGrp="1"/>
          </p:cNvSpPr>
          <p:nvPr>
            <p:ph type="ftr" idx="11"/>
          </p:nvPr>
        </p:nvSpPr>
        <p:spPr>
          <a:xfrm>
            <a:off x="2082801" y="6087045"/>
            <a:ext cx="8089331" cy="501649"/>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067" b="0" i="0" u="none" strike="noStrike" cap="none">
                <a:solidFill>
                  <a:schemeClr val="dk1"/>
                </a:solidFill>
                <a:latin typeface="Helvetica Neue Light"/>
                <a:ea typeface="Helvetica Neue Light"/>
                <a:cs typeface="Helvetica Neue Light"/>
                <a:sym typeface="Helvetica Neue Ligh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5" name="Google Shape;15;p2"/>
          <p:cNvSpPr txBox="1">
            <a:spLocks noGrp="1"/>
          </p:cNvSpPr>
          <p:nvPr>
            <p:ph type="sldNum" idx="12"/>
          </p:nvPr>
        </p:nvSpPr>
        <p:spPr>
          <a:xfrm>
            <a:off x="11520759" y="6177268"/>
            <a:ext cx="456000" cy="365125"/>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1pPr>
            <a:lvl2pPr marL="0" marR="0" lvl="1"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2pPr>
            <a:lvl3pPr marL="0" marR="0" lvl="2"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3pPr>
            <a:lvl4pPr marL="0" marR="0" lvl="3"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4pPr>
            <a:lvl5pPr marL="0" marR="0" lvl="4"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5pPr>
            <a:lvl6pPr marL="0" marR="0" lvl="5"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6pPr>
            <a:lvl7pPr marL="0" marR="0" lvl="6"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7pPr>
            <a:lvl8pPr marL="0" marR="0" lvl="7"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8pPr>
            <a:lvl9pPr marL="0" marR="0" lvl="8" indent="0" algn="ctr" rtl="0">
              <a:lnSpc>
                <a:spcPct val="100000"/>
              </a:lnSpc>
              <a:spcBef>
                <a:spcPts val="0"/>
              </a:spcBef>
              <a:spcAft>
                <a:spcPts val="0"/>
              </a:spcAft>
              <a:buClr>
                <a:srgbClr val="000000"/>
              </a:buClr>
              <a:buSzPts val="1200"/>
              <a:buFont typeface="Arial"/>
              <a:buNone/>
              <a:defRPr sz="1200" b="1" i="0" u="none" strike="noStrike" cap="none">
                <a:solidFill>
                  <a:schemeClr val="dk1"/>
                </a:solidFill>
                <a:latin typeface="Arial Narrow"/>
                <a:ea typeface="Arial Narrow"/>
                <a:cs typeface="Arial Narrow"/>
                <a:sym typeface="Arial Narrow"/>
              </a:defRPr>
            </a:lvl9pPr>
          </a:lstStyle>
          <a:p>
            <a:fld id="{00000000-1234-1234-1234-123412341234}" type="slidenum">
              <a:rPr lang="en-US" smtClean="0"/>
              <a:pPr/>
              <a:t>‹#›</a:t>
            </a:fld>
            <a:endParaRPr lang="en-US"/>
          </a:p>
        </p:txBody>
      </p:sp>
      <p:cxnSp>
        <p:nvCxnSpPr>
          <p:cNvPr id="16" name="Google Shape;16;p2"/>
          <p:cNvCxnSpPr/>
          <p:nvPr/>
        </p:nvCxnSpPr>
        <p:spPr>
          <a:xfrm>
            <a:off x="350256" y="1032389"/>
            <a:ext cx="10668000" cy="0"/>
          </a:xfrm>
          <a:prstGeom prst="straightConnector1">
            <a:avLst/>
          </a:prstGeom>
          <a:noFill/>
          <a:ln w="12700" cap="flat" cmpd="sng">
            <a:solidFill>
              <a:srgbClr val="C4E86B"/>
            </a:solidFill>
            <a:prstDash val="solid"/>
            <a:round/>
            <a:headEnd type="none" w="sm" len="sm"/>
            <a:tailEnd type="none" w="sm" len="sm"/>
          </a:ln>
        </p:spPr>
      </p:cxnSp>
    </p:spTree>
    <p:extLst>
      <p:ext uri="{BB962C8B-B14F-4D97-AF65-F5344CB8AC3E}">
        <p14:creationId xmlns:p14="http://schemas.microsoft.com/office/powerpoint/2010/main" val="2240000170"/>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0E89B-C19A-21F8-CCD7-2F98B1A0CF3A}"/>
              </a:ext>
            </a:extLst>
          </p:cNvPr>
          <p:cNvSpPr>
            <a:spLocks noGrp="1"/>
          </p:cNvSpPr>
          <p:nvPr>
            <p:ph type="title"/>
          </p:nvPr>
        </p:nvSpPr>
        <p:spPr/>
        <p:txBody>
          <a:bodyPr>
            <a:normAutofit/>
          </a:bodyPr>
          <a:lstStyle/>
          <a:p>
            <a:r>
              <a:rPr lang="en-US"/>
              <a:t>Learning Systems: Our Mission</a:t>
            </a:r>
          </a:p>
        </p:txBody>
      </p:sp>
      <p:sp>
        <p:nvSpPr>
          <p:cNvPr id="3" name="Slide Number Placeholder 2">
            <a:extLst>
              <a:ext uri="{FF2B5EF4-FFF2-40B4-BE49-F238E27FC236}">
                <a16:creationId xmlns:a16="http://schemas.microsoft.com/office/drawing/2014/main" id="{D99B6DB6-F3F0-22A8-0817-A9DAA85E5B98}"/>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1" i="0" u="none" strike="noStrike" kern="1200" cap="none" spc="0" normalizeH="0" baseline="0" noProof="0" smtClean="0">
                <a:ln>
                  <a:noFill/>
                </a:ln>
                <a:solidFill>
                  <a:srgbClr val="000000"/>
                </a:solidFill>
                <a:effectLst/>
                <a:uLnTx/>
                <a:uFillTx/>
                <a:latin typeface="Arial Narrow"/>
                <a:sym typeface="Arial Narrow"/>
              </a:rPr>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t>1</a:t>
            </a:fld>
            <a:endParaRPr kumimoji="0" lang="en-US" sz="1200" b="1" i="0" u="none" strike="noStrike" kern="1200" cap="none" spc="0" normalizeH="0" baseline="0" noProof="0">
              <a:ln>
                <a:noFill/>
              </a:ln>
              <a:solidFill>
                <a:srgbClr val="000000"/>
              </a:solidFill>
              <a:effectLst/>
              <a:uLnTx/>
              <a:uFillTx/>
              <a:latin typeface="Arial Narrow"/>
              <a:sym typeface="Arial Narrow"/>
            </a:endParaRPr>
          </a:p>
        </p:txBody>
      </p:sp>
      <p:sp>
        <p:nvSpPr>
          <p:cNvPr id="33" name="Rectangle 32">
            <a:extLst>
              <a:ext uri="{FF2B5EF4-FFF2-40B4-BE49-F238E27FC236}">
                <a16:creationId xmlns:a16="http://schemas.microsoft.com/office/drawing/2014/main" id="{D5A3D211-E676-6435-6A6C-FEF9F0745868}"/>
              </a:ext>
            </a:extLst>
          </p:cNvPr>
          <p:cNvSpPr/>
          <p:nvPr/>
        </p:nvSpPr>
        <p:spPr>
          <a:xfrm>
            <a:off x="348602" y="1506917"/>
            <a:ext cx="11268508" cy="15213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lumMod val="75000"/>
                    <a:lumOff val="25000"/>
                  </a:srgbClr>
                </a:solidFill>
                <a:effectLst/>
                <a:uLnTx/>
                <a:uFillTx/>
                <a:latin typeface="Arial"/>
                <a:ea typeface="+mn-ea"/>
                <a:cs typeface="Roboto"/>
              </a:rPr>
              <a:t>The mission of the Learning Systems function within the Learning &amp; Development HR Team is to cultivate a culture of continuous learning and development. We achieve this by managing learning systems and driving processes that facilitate the registration and secure storage of training initiatives, ensuring alignment with compliance goals across the organization. Through innovation, collaboration, and a commitment to our Core Values, our mission is to maximize the potential of our Blue Crew, contributing to the overall success of our organization.</a:t>
            </a:r>
          </a:p>
        </p:txBody>
      </p:sp>
      <p:sp>
        <p:nvSpPr>
          <p:cNvPr id="34" name="Rectangle 33">
            <a:extLst>
              <a:ext uri="{FF2B5EF4-FFF2-40B4-BE49-F238E27FC236}">
                <a16:creationId xmlns:a16="http://schemas.microsoft.com/office/drawing/2014/main" id="{3399E675-E5B7-7F6A-3BA9-EC511E28845E}"/>
              </a:ext>
            </a:extLst>
          </p:cNvPr>
          <p:cNvSpPr/>
          <p:nvPr/>
        </p:nvSpPr>
        <p:spPr>
          <a:xfrm>
            <a:off x="335723" y="1152947"/>
            <a:ext cx="11268508" cy="3631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Arial"/>
                <a:ea typeface="+mn-ea"/>
                <a:cs typeface="Roboto"/>
              </a:rPr>
              <a:t>Our Mission</a:t>
            </a:r>
          </a:p>
        </p:txBody>
      </p:sp>
      <p:sp>
        <p:nvSpPr>
          <p:cNvPr id="35" name="Rectangle 34">
            <a:extLst>
              <a:ext uri="{FF2B5EF4-FFF2-40B4-BE49-F238E27FC236}">
                <a16:creationId xmlns:a16="http://schemas.microsoft.com/office/drawing/2014/main" id="{580A91DE-2D29-5FC1-DBED-986BABC1F8EE}"/>
              </a:ext>
            </a:extLst>
          </p:cNvPr>
          <p:cNvSpPr/>
          <p:nvPr/>
        </p:nvSpPr>
        <p:spPr>
          <a:xfrm>
            <a:off x="338584" y="3590492"/>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LMS Administration</a:t>
            </a:r>
          </a:p>
        </p:txBody>
      </p:sp>
      <p:sp>
        <p:nvSpPr>
          <p:cNvPr id="36" name="Rectangle 35">
            <a:extLst>
              <a:ext uri="{FF2B5EF4-FFF2-40B4-BE49-F238E27FC236}">
                <a16:creationId xmlns:a16="http://schemas.microsoft.com/office/drawing/2014/main" id="{99DC2ACA-D855-80C7-C8FC-F99BCF73B3A5}"/>
              </a:ext>
            </a:extLst>
          </p:cNvPr>
          <p:cNvSpPr/>
          <p:nvPr/>
        </p:nvSpPr>
        <p:spPr>
          <a:xfrm>
            <a:off x="2645416" y="3590492"/>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End User Support &amp; Administrative Training</a:t>
            </a:r>
          </a:p>
        </p:txBody>
      </p:sp>
      <p:sp>
        <p:nvSpPr>
          <p:cNvPr id="37" name="Rectangle 36">
            <a:extLst>
              <a:ext uri="{FF2B5EF4-FFF2-40B4-BE49-F238E27FC236}">
                <a16:creationId xmlns:a16="http://schemas.microsoft.com/office/drawing/2014/main" id="{C3BD8322-D724-DB66-4A08-A818B676DA88}"/>
              </a:ext>
            </a:extLst>
          </p:cNvPr>
          <p:cNvSpPr/>
          <p:nvPr/>
        </p:nvSpPr>
        <p:spPr>
          <a:xfrm>
            <a:off x="4952248" y="3590492"/>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Content Authoring &amp; Management</a:t>
            </a:r>
          </a:p>
        </p:txBody>
      </p:sp>
      <p:sp>
        <p:nvSpPr>
          <p:cNvPr id="38" name="Rectangle 37">
            <a:extLst>
              <a:ext uri="{FF2B5EF4-FFF2-40B4-BE49-F238E27FC236}">
                <a16:creationId xmlns:a16="http://schemas.microsoft.com/office/drawing/2014/main" id="{BAB499E3-7605-7D3C-3D6E-FA4A3EE99EC7}"/>
              </a:ext>
            </a:extLst>
          </p:cNvPr>
          <p:cNvSpPr/>
          <p:nvPr/>
        </p:nvSpPr>
        <p:spPr>
          <a:xfrm>
            <a:off x="7259080" y="3590492"/>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Learning Data Reporting &amp; Analytics</a:t>
            </a:r>
          </a:p>
        </p:txBody>
      </p:sp>
      <p:sp>
        <p:nvSpPr>
          <p:cNvPr id="39" name="Rectangle 38">
            <a:extLst>
              <a:ext uri="{FF2B5EF4-FFF2-40B4-BE49-F238E27FC236}">
                <a16:creationId xmlns:a16="http://schemas.microsoft.com/office/drawing/2014/main" id="{308D33FD-2319-AFB7-7AF7-EB6A39DD5BCD}"/>
              </a:ext>
            </a:extLst>
          </p:cNvPr>
          <p:cNvSpPr/>
          <p:nvPr/>
        </p:nvSpPr>
        <p:spPr>
          <a:xfrm>
            <a:off x="9565915" y="3590492"/>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Project Management of Systems Upgrades &amp; Maintenance</a:t>
            </a:r>
          </a:p>
        </p:txBody>
      </p:sp>
      <p:sp>
        <p:nvSpPr>
          <p:cNvPr id="40" name="Rectangle 39">
            <a:extLst>
              <a:ext uri="{FF2B5EF4-FFF2-40B4-BE49-F238E27FC236}">
                <a16:creationId xmlns:a16="http://schemas.microsoft.com/office/drawing/2014/main" id="{7209385A-5C9B-5040-0399-63B492BB89CA}"/>
              </a:ext>
            </a:extLst>
          </p:cNvPr>
          <p:cNvSpPr/>
          <p:nvPr/>
        </p:nvSpPr>
        <p:spPr>
          <a:xfrm>
            <a:off x="338584" y="4912147"/>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Collaboration with Cross-Functional Training Alignment Team</a:t>
            </a:r>
          </a:p>
        </p:txBody>
      </p:sp>
      <p:sp>
        <p:nvSpPr>
          <p:cNvPr id="41" name="Rectangle 40">
            <a:extLst>
              <a:ext uri="{FF2B5EF4-FFF2-40B4-BE49-F238E27FC236}">
                <a16:creationId xmlns:a16="http://schemas.microsoft.com/office/drawing/2014/main" id="{90337111-50BE-8E83-9C0C-D1A5AC0D34D2}"/>
              </a:ext>
            </a:extLst>
          </p:cNvPr>
          <p:cNvSpPr/>
          <p:nvPr/>
        </p:nvSpPr>
        <p:spPr>
          <a:xfrm>
            <a:off x="2645416" y="4912147"/>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Ensuring Compliance and Safeguarding of Data</a:t>
            </a:r>
          </a:p>
        </p:txBody>
      </p:sp>
      <p:sp>
        <p:nvSpPr>
          <p:cNvPr id="42" name="Rectangle 41">
            <a:extLst>
              <a:ext uri="{FF2B5EF4-FFF2-40B4-BE49-F238E27FC236}">
                <a16:creationId xmlns:a16="http://schemas.microsoft.com/office/drawing/2014/main" id="{4705D15B-EBBF-0B55-6F7C-ADF008D6729B}"/>
              </a:ext>
            </a:extLst>
          </p:cNvPr>
          <p:cNvSpPr/>
          <p:nvPr/>
        </p:nvSpPr>
        <p:spPr>
          <a:xfrm>
            <a:off x="4952248" y="4912147"/>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Strategic Planning</a:t>
            </a:r>
          </a:p>
        </p:txBody>
      </p:sp>
      <p:sp>
        <p:nvSpPr>
          <p:cNvPr id="43" name="Rectangle 42">
            <a:extLst>
              <a:ext uri="{FF2B5EF4-FFF2-40B4-BE49-F238E27FC236}">
                <a16:creationId xmlns:a16="http://schemas.microsoft.com/office/drawing/2014/main" id="{A26D5663-C0EB-1453-9E87-772061944CB7}"/>
              </a:ext>
            </a:extLst>
          </p:cNvPr>
          <p:cNvSpPr/>
          <p:nvPr/>
        </p:nvSpPr>
        <p:spPr>
          <a:xfrm>
            <a:off x="7259080" y="4912147"/>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Facilitation of Global and Function-Specific Training Launches</a:t>
            </a:r>
          </a:p>
        </p:txBody>
      </p:sp>
      <p:sp>
        <p:nvSpPr>
          <p:cNvPr id="44" name="Rectangle 43">
            <a:extLst>
              <a:ext uri="{FF2B5EF4-FFF2-40B4-BE49-F238E27FC236}">
                <a16:creationId xmlns:a16="http://schemas.microsoft.com/office/drawing/2014/main" id="{0907B48B-832F-5645-EFD6-133A43D84CB8}"/>
              </a:ext>
            </a:extLst>
          </p:cNvPr>
          <p:cNvSpPr/>
          <p:nvPr/>
        </p:nvSpPr>
        <p:spPr>
          <a:xfrm>
            <a:off x="9565915" y="4912147"/>
            <a:ext cx="2051195" cy="1105901"/>
          </a:xfrm>
          <a:prstGeom prst="rect">
            <a:avLst/>
          </a:prstGeom>
          <a:gradFill flip="none" rotWithShape="1">
            <a:gsLst>
              <a:gs pos="0">
                <a:schemeClr val="bg1"/>
              </a:gs>
              <a:gs pos="100000">
                <a:schemeClr val="bg1">
                  <a:lumMod val="95000"/>
                </a:schemeClr>
              </a:gs>
            </a:gsLst>
            <a:lin ang="10800000" scaled="1"/>
            <a:tileRect/>
          </a:gra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lumMod val="75000"/>
                    <a:lumOff val="25000"/>
                  </a:srgbClr>
                </a:solidFill>
                <a:effectLst/>
                <a:uLnTx/>
                <a:uFillTx/>
                <a:latin typeface="Arial"/>
                <a:ea typeface="+mn-ea"/>
                <a:cs typeface="Roboto"/>
              </a:rPr>
              <a:t>Facilitation of New Hire Onboarding Programs</a:t>
            </a:r>
          </a:p>
        </p:txBody>
      </p:sp>
      <p:sp>
        <p:nvSpPr>
          <p:cNvPr id="45" name="Rectangle 44">
            <a:extLst>
              <a:ext uri="{FF2B5EF4-FFF2-40B4-BE49-F238E27FC236}">
                <a16:creationId xmlns:a16="http://schemas.microsoft.com/office/drawing/2014/main" id="{49843ACB-AAF9-31F4-C8C7-DEC67E36F1F9}"/>
              </a:ext>
            </a:extLst>
          </p:cNvPr>
          <p:cNvSpPr/>
          <p:nvPr/>
        </p:nvSpPr>
        <p:spPr>
          <a:xfrm>
            <a:off x="335723" y="3127776"/>
            <a:ext cx="11281387" cy="363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lumMod val="75000"/>
                    <a:lumOff val="25000"/>
                  </a:srgbClr>
                </a:solidFill>
                <a:effectLst/>
                <a:uLnTx/>
                <a:uFillTx/>
                <a:latin typeface="Arial"/>
                <a:ea typeface="+mn-ea"/>
                <a:cs typeface="Roboto"/>
              </a:rPr>
              <a:t>Our Strategic Focus Includes:</a:t>
            </a:r>
          </a:p>
        </p:txBody>
      </p:sp>
    </p:spTree>
    <p:custDataLst>
      <p:tags r:id="rId1"/>
    </p:custDataLst>
    <p:extLst>
      <p:ext uri="{BB962C8B-B14F-4D97-AF65-F5344CB8AC3E}">
        <p14:creationId xmlns:p14="http://schemas.microsoft.com/office/powerpoint/2010/main" val="4146610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0E89B-C19A-21F8-CCD7-2F98B1A0CF3A}"/>
              </a:ext>
            </a:extLst>
          </p:cNvPr>
          <p:cNvSpPr>
            <a:spLocks noGrp="1"/>
          </p:cNvSpPr>
          <p:nvPr>
            <p:ph type="title"/>
          </p:nvPr>
        </p:nvSpPr>
        <p:spPr/>
        <p:txBody>
          <a:bodyPr>
            <a:normAutofit/>
          </a:bodyPr>
          <a:lstStyle/>
          <a:p>
            <a:r>
              <a:rPr lang="en-US"/>
              <a:t>Our Stakeholders</a:t>
            </a:r>
          </a:p>
        </p:txBody>
      </p:sp>
      <p:sp>
        <p:nvSpPr>
          <p:cNvPr id="4" name="Rectangle 3">
            <a:extLst>
              <a:ext uri="{FF2B5EF4-FFF2-40B4-BE49-F238E27FC236}">
                <a16:creationId xmlns:a16="http://schemas.microsoft.com/office/drawing/2014/main" id="{CEC7DCD3-BAA9-CEE7-EDCB-5D58E14CF25C}"/>
              </a:ext>
            </a:extLst>
          </p:cNvPr>
          <p:cNvSpPr/>
          <p:nvPr/>
        </p:nvSpPr>
        <p:spPr>
          <a:xfrm>
            <a:off x="335723" y="1516120"/>
            <a:ext cx="11268508" cy="15213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lumMod val="75000"/>
                    <a:lumOff val="25000"/>
                  </a:srgbClr>
                </a:solidFill>
                <a:effectLst/>
                <a:uLnTx/>
                <a:uFillTx/>
                <a:latin typeface="Arial"/>
                <a:ea typeface="+mn-ea"/>
                <a:cs typeface="Roboto"/>
              </a:rPr>
              <a:t>The Cross-Functional Training Alignment Team plays a crucial role in managing learning and compliance content across diverse disciplines. Their responsibilities include overseeing training for new hire onboarding, compliance ethics, and data safeguarding, with a global reach extending to both permanent employees and temporary workers. Collaborating closely with Natalie, the team takes ownership of content creation and launch strategy. Team members ensure accountability by conducting analyses, guaranteeing timely compliance, and overseeing the completion of training. Regular biannual meetings with Natalie are held to ensure continuous alignment and adaptability to evolving needs.</a:t>
            </a:r>
          </a:p>
        </p:txBody>
      </p:sp>
      <p:sp>
        <p:nvSpPr>
          <p:cNvPr id="5" name="Rectangle 4">
            <a:extLst>
              <a:ext uri="{FF2B5EF4-FFF2-40B4-BE49-F238E27FC236}">
                <a16:creationId xmlns:a16="http://schemas.microsoft.com/office/drawing/2014/main" id="{1D215C31-07C6-9145-666C-BBB325F0F645}"/>
              </a:ext>
            </a:extLst>
          </p:cNvPr>
          <p:cNvSpPr/>
          <p:nvPr/>
        </p:nvSpPr>
        <p:spPr>
          <a:xfrm>
            <a:off x="335723" y="1152947"/>
            <a:ext cx="11268508" cy="3631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Arial"/>
                <a:ea typeface="+mn-ea"/>
                <a:cs typeface="Roboto"/>
              </a:rPr>
              <a:t>Cross Functional Training Alignment Team</a:t>
            </a:r>
          </a:p>
        </p:txBody>
      </p:sp>
      <p:grpSp>
        <p:nvGrpSpPr>
          <p:cNvPr id="6" name="Group 5">
            <a:extLst>
              <a:ext uri="{FF2B5EF4-FFF2-40B4-BE49-F238E27FC236}">
                <a16:creationId xmlns:a16="http://schemas.microsoft.com/office/drawing/2014/main" id="{CD5C5D27-C329-C232-CE3D-2F2B8E1361A4}"/>
              </a:ext>
            </a:extLst>
          </p:cNvPr>
          <p:cNvGrpSpPr/>
          <p:nvPr/>
        </p:nvGrpSpPr>
        <p:grpSpPr>
          <a:xfrm>
            <a:off x="335723" y="5053068"/>
            <a:ext cx="2081445" cy="1521641"/>
            <a:chOff x="2042868" y="3562350"/>
            <a:chExt cx="1561084" cy="1142021"/>
          </a:xfrm>
        </p:grpSpPr>
        <p:sp>
          <p:nvSpPr>
            <p:cNvPr id="7" name="Rectangle 6">
              <a:extLst>
                <a:ext uri="{FF2B5EF4-FFF2-40B4-BE49-F238E27FC236}">
                  <a16:creationId xmlns:a16="http://schemas.microsoft.com/office/drawing/2014/main" id="{4577F0FF-1F94-9CA5-F3AC-20601A4EBD98}"/>
                </a:ext>
              </a:extLst>
            </p:cNvPr>
            <p:cNvSpPr/>
            <p:nvPr/>
          </p:nvSpPr>
          <p:spPr>
            <a:xfrm>
              <a:off x="2042868" y="3562350"/>
              <a:ext cx="1561084" cy="114202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67" b="1"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sp>
          <p:nvSpPr>
            <p:cNvPr id="8" name="TextBox 7">
              <a:extLst>
                <a:ext uri="{FF2B5EF4-FFF2-40B4-BE49-F238E27FC236}">
                  <a16:creationId xmlns:a16="http://schemas.microsoft.com/office/drawing/2014/main" id="{73BE2500-5B4A-EDBD-9A03-F9C3BA3FC737}"/>
                </a:ext>
              </a:extLst>
            </p:cNvPr>
            <p:cNvSpPr txBox="1"/>
            <p:nvPr/>
          </p:nvSpPr>
          <p:spPr>
            <a:xfrm>
              <a:off x="2128682" y="3682406"/>
              <a:ext cx="1251422" cy="554382"/>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Harassment Training for People Managers and Team Members</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grpSp>
      <p:grpSp>
        <p:nvGrpSpPr>
          <p:cNvPr id="9" name="Group 8">
            <a:extLst>
              <a:ext uri="{FF2B5EF4-FFF2-40B4-BE49-F238E27FC236}">
                <a16:creationId xmlns:a16="http://schemas.microsoft.com/office/drawing/2014/main" id="{18807020-1733-3809-F2B1-AF9D1EFACD24}"/>
              </a:ext>
            </a:extLst>
          </p:cNvPr>
          <p:cNvGrpSpPr/>
          <p:nvPr/>
        </p:nvGrpSpPr>
        <p:grpSpPr>
          <a:xfrm>
            <a:off x="2675643" y="5053067"/>
            <a:ext cx="2081445" cy="1521640"/>
            <a:chOff x="3785108" y="3562350"/>
            <a:chExt cx="1561084" cy="1142021"/>
          </a:xfrm>
        </p:grpSpPr>
        <p:sp>
          <p:nvSpPr>
            <p:cNvPr id="10" name="Rectangle 9">
              <a:extLst>
                <a:ext uri="{FF2B5EF4-FFF2-40B4-BE49-F238E27FC236}">
                  <a16:creationId xmlns:a16="http://schemas.microsoft.com/office/drawing/2014/main" id="{93FCF369-C61C-28A9-E239-2E2211254F43}"/>
                </a:ext>
              </a:extLst>
            </p:cNvPr>
            <p:cNvSpPr/>
            <p:nvPr/>
          </p:nvSpPr>
          <p:spPr>
            <a:xfrm>
              <a:off x="3785108" y="3562350"/>
              <a:ext cx="1561084" cy="114202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67" b="1"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sp>
          <p:nvSpPr>
            <p:cNvPr id="11" name="TextBox 10">
              <a:extLst>
                <a:ext uri="{FF2B5EF4-FFF2-40B4-BE49-F238E27FC236}">
                  <a16:creationId xmlns:a16="http://schemas.microsoft.com/office/drawing/2014/main" id="{1FD5D613-E01B-B869-DE13-9D7DA0A17FCE}"/>
                </a:ext>
              </a:extLst>
            </p:cNvPr>
            <p:cNvSpPr txBox="1"/>
            <p:nvPr/>
          </p:nvSpPr>
          <p:spPr>
            <a:xfrm>
              <a:off x="3870922" y="3682406"/>
              <a:ext cx="1251422" cy="692978"/>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Security Awareness Training</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Acceptable Use Policy Training</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grpSp>
      <p:grpSp>
        <p:nvGrpSpPr>
          <p:cNvPr id="12" name="Group 11">
            <a:extLst>
              <a:ext uri="{FF2B5EF4-FFF2-40B4-BE49-F238E27FC236}">
                <a16:creationId xmlns:a16="http://schemas.microsoft.com/office/drawing/2014/main" id="{90677014-4673-A223-E2D2-A15325D26E1E}"/>
              </a:ext>
            </a:extLst>
          </p:cNvPr>
          <p:cNvGrpSpPr/>
          <p:nvPr/>
        </p:nvGrpSpPr>
        <p:grpSpPr>
          <a:xfrm>
            <a:off x="4981697" y="5053065"/>
            <a:ext cx="2081445" cy="1521640"/>
            <a:chOff x="5527348" y="3562350"/>
            <a:chExt cx="1561084" cy="1142021"/>
          </a:xfrm>
        </p:grpSpPr>
        <p:sp>
          <p:nvSpPr>
            <p:cNvPr id="13" name="Rectangle 12">
              <a:extLst>
                <a:ext uri="{FF2B5EF4-FFF2-40B4-BE49-F238E27FC236}">
                  <a16:creationId xmlns:a16="http://schemas.microsoft.com/office/drawing/2014/main" id="{464F0142-A41D-5C5B-5BC8-4B94D8550678}"/>
                </a:ext>
              </a:extLst>
            </p:cNvPr>
            <p:cNvSpPr/>
            <p:nvPr/>
          </p:nvSpPr>
          <p:spPr>
            <a:xfrm>
              <a:off x="5527348" y="3562350"/>
              <a:ext cx="1561084" cy="114202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67" b="1"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sp>
          <p:nvSpPr>
            <p:cNvPr id="14" name="TextBox 13">
              <a:extLst>
                <a:ext uri="{FF2B5EF4-FFF2-40B4-BE49-F238E27FC236}">
                  <a16:creationId xmlns:a16="http://schemas.microsoft.com/office/drawing/2014/main" id="{FE203CEA-025A-4B5C-CA94-93B96487C7E7}"/>
                </a:ext>
              </a:extLst>
            </p:cNvPr>
            <p:cNvSpPr txBox="1"/>
            <p:nvPr/>
          </p:nvSpPr>
          <p:spPr>
            <a:xfrm>
              <a:off x="5657012" y="3682406"/>
              <a:ext cx="1343028" cy="970168"/>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Healthcare Law Training</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US Global Data Privacy Training</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EU GDPR</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Code of Conduct</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grpSp>
      <p:sp>
        <p:nvSpPr>
          <p:cNvPr id="15" name="Rectangle 14">
            <a:extLst>
              <a:ext uri="{FF2B5EF4-FFF2-40B4-BE49-F238E27FC236}">
                <a16:creationId xmlns:a16="http://schemas.microsoft.com/office/drawing/2014/main" id="{16CB069F-83AF-BA5E-5EB5-C63418AFB1B5}"/>
              </a:ext>
            </a:extLst>
          </p:cNvPr>
          <p:cNvSpPr/>
          <p:nvPr/>
        </p:nvSpPr>
        <p:spPr>
          <a:xfrm>
            <a:off x="335723" y="3558259"/>
            <a:ext cx="2081445" cy="14183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1" i="0" u="none" strike="noStrike" kern="1200" cap="none" spc="0" normalizeH="0" baseline="0" noProof="0">
                <a:ln>
                  <a:noFill/>
                </a:ln>
                <a:solidFill>
                  <a:prstClr val="white"/>
                </a:solidFill>
                <a:effectLst/>
                <a:uLnTx/>
                <a:uFillTx/>
                <a:latin typeface="Arial"/>
                <a:ea typeface="+mn-ea"/>
                <a:cs typeface="Roboto"/>
              </a:rPr>
              <a:t>Human Resources &amp; Employment Law</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a:ln>
                  <a:noFill/>
                </a:ln>
                <a:solidFill>
                  <a:prstClr val="white"/>
                </a:solidFill>
                <a:effectLst/>
                <a:uLnTx/>
                <a:uFillTx/>
                <a:latin typeface="Arial"/>
                <a:ea typeface="+mn-ea"/>
                <a:cs typeface="Roboto"/>
              </a:rPr>
              <a:t>SME: Jennifer Shevlin, Jennifer Goddard</a:t>
            </a:r>
          </a:p>
        </p:txBody>
      </p:sp>
      <p:sp>
        <p:nvSpPr>
          <p:cNvPr id="16" name="Rectangle 15">
            <a:extLst>
              <a:ext uri="{FF2B5EF4-FFF2-40B4-BE49-F238E27FC236}">
                <a16:creationId xmlns:a16="http://schemas.microsoft.com/office/drawing/2014/main" id="{F9BA7ADF-342E-6248-28E7-D2315FC57E07}"/>
              </a:ext>
            </a:extLst>
          </p:cNvPr>
          <p:cNvSpPr/>
          <p:nvPr/>
        </p:nvSpPr>
        <p:spPr>
          <a:xfrm>
            <a:off x="2658710" y="3558259"/>
            <a:ext cx="2081445" cy="14183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1" i="0" u="none" strike="noStrike" kern="1200" cap="none" spc="0" normalizeH="0" baseline="0" noProof="0">
                <a:ln>
                  <a:noFill/>
                </a:ln>
                <a:solidFill>
                  <a:prstClr val="white"/>
                </a:solidFill>
                <a:effectLst/>
                <a:uLnTx/>
                <a:uFillTx/>
                <a:latin typeface="Arial"/>
                <a:ea typeface="+mn-ea"/>
                <a:cs typeface="Roboto"/>
              </a:rPr>
              <a:t>Information Systems</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a:ln>
                  <a:noFill/>
                </a:ln>
                <a:solidFill>
                  <a:prstClr val="white"/>
                </a:solidFill>
                <a:effectLst/>
                <a:uLnTx/>
                <a:uFillTx/>
                <a:latin typeface="Arial"/>
                <a:ea typeface="+mn-ea"/>
                <a:cs typeface="Roboto"/>
              </a:rPr>
              <a:t>SME: Tat Chu, Jared Helfer</a:t>
            </a:r>
          </a:p>
        </p:txBody>
      </p:sp>
      <p:sp>
        <p:nvSpPr>
          <p:cNvPr id="17" name="Rectangle 16">
            <a:extLst>
              <a:ext uri="{FF2B5EF4-FFF2-40B4-BE49-F238E27FC236}">
                <a16:creationId xmlns:a16="http://schemas.microsoft.com/office/drawing/2014/main" id="{5A812793-A367-681B-96B2-5E7F52799274}"/>
              </a:ext>
            </a:extLst>
          </p:cNvPr>
          <p:cNvSpPr/>
          <p:nvPr/>
        </p:nvSpPr>
        <p:spPr>
          <a:xfrm>
            <a:off x="4981697" y="3558259"/>
            <a:ext cx="2081445" cy="1418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1" i="0" u="none" strike="noStrike" kern="1200" cap="none" spc="0" normalizeH="0" baseline="0" noProof="0">
                <a:ln>
                  <a:noFill/>
                </a:ln>
                <a:solidFill>
                  <a:prstClr val="white"/>
                </a:solidFill>
                <a:effectLst/>
                <a:uLnTx/>
                <a:uFillTx/>
                <a:latin typeface="Arial"/>
                <a:ea typeface="+mn-ea"/>
                <a:cs typeface="Roboto"/>
              </a:rPr>
              <a:t>Healthcare Law &amp; Compliance</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a:ln>
                  <a:noFill/>
                </a:ln>
                <a:solidFill>
                  <a:prstClr val="white"/>
                </a:solidFill>
                <a:effectLst/>
                <a:uLnTx/>
                <a:uFillTx/>
                <a:latin typeface="Arial"/>
                <a:ea typeface="+mn-ea"/>
                <a:cs typeface="Roboto"/>
              </a:rPr>
              <a:t>SME: Kara Haselton, </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a:ln>
                  <a:noFill/>
                </a:ln>
                <a:solidFill>
                  <a:prstClr val="white"/>
                </a:solidFill>
                <a:effectLst/>
                <a:uLnTx/>
                <a:uFillTx/>
                <a:latin typeface="Arial"/>
                <a:ea typeface="+mn-ea"/>
                <a:cs typeface="Roboto"/>
              </a:rPr>
              <a:t>Tom Hiney</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a:ln>
                  <a:noFill/>
                </a:ln>
                <a:solidFill>
                  <a:prstClr val="white"/>
                </a:solidFill>
                <a:effectLst/>
                <a:uLnTx/>
                <a:uFillTx/>
                <a:latin typeface="Arial"/>
                <a:ea typeface="+mn-ea"/>
                <a:cs typeface="Roboto"/>
              </a:rPr>
              <a:t>Silvia Bonvicini (International)</a:t>
            </a:r>
          </a:p>
        </p:txBody>
      </p:sp>
      <p:sp>
        <p:nvSpPr>
          <p:cNvPr id="18" name="Rectangle 17">
            <a:extLst>
              <a:ext uri="{FF2B5EF4-FFF2-40B4-BE49-F238E27FC236}">
                <a16:creationId xmlns:a16="http://schemas.microsoft.com/office/drawing/2014/main" id="{5C268CDC-2290-A202-5453-67869A07684B}"/>
              </a:ext>
            </a:extLst>
          </p:cNvPr>
          <p:cNvSpPr/>
          <p:nvPr/>
        </p:nvSpPr>
        <p:spPr>
          <a:xfrm>
            <a:off x="7304683" y="3558259"/>
            <a:ext cx="2081445" cy="14183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1" i="0" u="none" strike="noStrike" kern="1200" cap="none" spc="0" normalizeH="0" baseline="0" noProof="0">
                <a:ln>
                  <a:noFill/>
                </a:ln>
                <a:solidFill>
                  <a:prstClr val="white"/>
                </a:solidFill>
                <a:effectLst/>
                <a:uLnTx/>
                <a:uFillTx/>
                <a:latin typeface="Arial"/>
                <a:ea typeface="+mn-ea"/>
                <a:cs typeface="Roboto"/>
              </a:rPr>
              <a:t>Quality Systems &amp; Compliance</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a:ln>
                  <a:noFill/>
                </a:ln>
                <a:solidFill>
                  <a:prstClr val="white"/>
                </a:solidFill>
                <a:effectLst/>
                <a:uLnTx/>
                <a:uFillTx/>
                <a:latin typeface="Arial"/>
                <a:ea typeface="+mn-ea"/>
                <a:cs typeface="Roboto"/>
              </a:rPr>
              <a:t>SME: Amy Gilooly, </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a:ln>
                  <a:noFill/>
                </a:ln>
                <a:solidFill>
                  <a:prstClr val="white"/>
                </a:solidFill>
                <a:effectLst/>
                <a:uLnTx/>
                <a:uFillTx/>
                <a:latin typeface="Arial"/>
                <a:ea typeface="+mn-ea"/>
                <a:cs typeface="Roboto"/>
              </a:rPr>
              <a:t>Mrudula Dhavala</a:t>
            </a:r>
          </a:p>
        </p:txBody>
      </p:sp>
      <p:sp>
        <p:nvSpPr>
          <p:cNvPr id="19" name="Rectangle 18">
            <a:extLst>
              <a:ext uri="{FF2B5EF4-FFF2-40B4-BE49-F238E27FC236}">
                <a16:creationId xmlns:a16="http://schemas.microsoft.com/office/drawing/2014/main" id="{4466DF64-6EC2-5FDA-DA3F-6B57F4840CA8}"/>
              </a:ext>
            </a:extLst>
          </p:cNvPr>
          <p:cNvSpPr/>
          <p:nvPr/>
        </p:nvSpPr>
        <p:spPr>
          <a:xfrm>
            <a:off x="9627671" y="3558259"/>
            <a:ext cx="2081445" cy="14183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1" i="0" u="none" strike="noStrike" kern="1200" cap="none" spc="0" normalizeH="0" baseline="0" noProof="0">
                <a:ln>
                  <a:noFill/>
                </a:ln>
                <a:solidFill>
                  <a:prstClr val="white"/>
                </a:solidFill>
                <a:effectLst/>
                <a:uLnTx/>
                <a:uFillTx/>
                <a:latin typeface="Arial"/>
                <a:ea typeface="+mn-ea"/>
                <a:cs typeface="Roboto"/>
              </a:rPr>
              <a:t>Corporate Communications</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333" b="0" i="0" u="none" strike="noStrike" kern="1200" cap="none" spc="0" normalizeH="0" baseline="0" noProof="0">
                <a:ln>
                  <a:noFill/>
                </a:ln>
                <a:solidFill>
                  <a:prstClr val="white"/>
                </a:solidFill>
                <a:effectLst/>
                <a:uLnTx/>
                <a:uFillTx/>
                <a:latin typeface="Arial"/>
                <a:ea typeface="+mn-ea"/>
                <a:cs typeface="Roboto"/>
              </a:rPr>
              <a:t>SME: Jessica Sherry</a:t>
            </a:r>
          </a:p>
        </p:txBody>
      </p:sp>
      <p:grpSp>
        <p:nvGrpSpPr>
          <p:cNvPr id="20" name="Group 19">
            <a:extLst>
              <a:ext uri="{FF2B5EF4-FFF2-40B4-BE49-F238E27FC236}">
                <a16:creationId xmlns:a16="http://schemas.microsoft.com/office/drawing/2014/main" id="{039EBD00-4225-F175-C1CE-7B8F2379DE73}"/>
              </a:ext>
            </a:extLst>
          </p:cNvPr>
          <p:cNvGrpSpPr/>
          <p:nvPr/>
        </p:nvGrpSpPr>
        <p:grpSpPr>
          <a:xfrm>
            <a:off x="7300390" y="5053065"/>
            <a:ext cx="2081445" cy="1521640"/>
            <a:chOff x="5527348" y="3562350"/>
            <a:chExt cx="1561084" cy="1142021"/>
          </a:xfrm>
        </p:grpSpPr>
        <p:sp>
          <p:nvSpPr>
            <p:cNvPr id="21" name="Rectangle 20">
              <a:extLst>
                <a:ext uri="{FF2B5EF4-FFF2-40B4-BE49-F238E27FC236}">
                  <a16:creationId xmlns:a16="http://schemas.microsoft.com/office/drawing/2014/main" id="{FD72A3D6-ED8C-EC25-2169-A7101670A095}"/>
                </a:ext>
              </a:extLst>
            </p:cNvPr>
            <p:cNvSpPr/>
            <p:nvPr/>
          </p:nvSpPr>
          <p:spPr>
            <a:xfrm>
              <a:off x="5527348" y="3562350"/>
              <a:ext cx="1561084" cy="114202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67" b="1"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sp>
          <p:nvSpPr>
            <p:cNvPr id="22" name="TextBox 21">
              <a:extLst>
                <a:ext uri="{FF2B5EF4-FFF2-40B4-BE49-F238E27FC236}">
                  <a16:creationId xmlns:a16="http://schemas.microsoft.com/office/drawing/2014/main" id="{04C10A0E-B94B-C5B7-71C5-101BBDF1D215}"/>
                </a:ext>
              </a:extLst>
            </p:cNvPr>
            <p:cNvSpPr txBox="1"/>
            <p:nvPr/>
          </p:nvSpPr>
          <p:spPr>
            <a:xfrm>
              <a:off x="5657012" y="3682406"/>
              <a:ext cx="1343028" cy="831573"/>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Adverse Event Training </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Quality Policy Training</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Adverse Event Training for Vendors</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grpSp>
      <p:grpSp>
        <p:nvGrpSpPr>
          <p:cNvPr id="23" name="Group 22">
            <a:extLst>
              <a:ext uri="{FF2B5EF4-FFF2-40B4-BE49-F238E27FC236}">
                <a16:creationId xmlns:a16="http://schemas.microsoft.com/office/drawing/2014/main" id="{311517B4-9320-F16E-A156-1CF0B07ED8E4}"/>
              </a:ext>
            </a:extLst>
          </p:cNvPr>
          <p:cNvGrpSpPr/>
          <p:nvPr/>
        </p:nvGrpSpPr>
        <p:grpSpPr>
          <a:xfrm>
            <a:off x="9627671" y="5053067"/>
            <a:ext cx="2081445" cy="1083293"/>
            <a:chOff x="5527348" y="3562350"/>
            <a:chExt cx="1561084" cy="813032"/>
          </a:xfrm>
        </p:grpSpPr>
        <p:sp>
          <p:nvSpPr>
            <p:cNvPr id="24" name="Rectangle 23">
              <a:extLst>
                <a:ext uri="{FF2B5EF4-FFF2-40B4-BE49-F238E27FC236}">
                  <a16:creationId xmlns:a16="http://schemas.microsoft.com/office/drawing/2014/main" id="{D77CEBAD-BFC1-B06B-176E-53D12B048DDD}"/>
                </a:ext>
              </a:extLst>
            </p:cNvPr>
            <p:cNvSpPr/>
            <p:nvPr/>
          </p:nvSpPr>
          <p:spPr>
            <a:xfrm>
              <a:off x="5527348" y="3562350"/>
              <a:ext cx="1561084" cy="813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67" b="1"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sp>
          <p:nvSpPr>
            <p:cNvPr id="25" name="TextBox 24">
              <a:extLst>
                <a:ext uri="{FF2B5EF4-FFF2-40B4-BE49-F238E27FC236}">
                  <a16:creationId xmlns:a16="http://schemas.microsoft.com/office/drawing/2014/main" id="{172E0D46-2574-5093-1392-7C6EFDBD989A}"/>
                </a:ext>
              </a:extLst>
            </p:cNvPr>
            <p:cNvSpPr txBox="1"/>
            <p:nvPr/>
          </p:nvSpPr>
          <p:spPr>
            <a:xfrm>
              <a:off x="5657012" y="3682406"/>
              <a:ext cx="1343028" cy="415786"/>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rPr>
                <a:t>Social Media Guidelines Training</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a:ln>
                  <a:noFill/>
                </a:ln>
                <a:solidFill>
                  <a:srgbClr val="000000">
                    <a:lumMod val="75000"/>
                    <a:lumOff val="25000"/>
                  </a:srgbClr>
                </a:solidFill>
                <a:effectLst/>
                <a:uLnTx/>
                <a:uFillTx/>
                <a:latin typeface="Arial"/>
                <a:ea typeface="+mn-ea"/>
                <a:cs typeface="Roboto"/>
              </a:endParaRPr>
            </a:p>
          </p:txBody>
        </p:sp>
      </p:grpSp>
      <p:sp>
        <p:nvSpPr>
          <p:cNvPr id="26" name="Rectangle 25">
            <a:extLst>
              <a:ext uri="{FF2B5EF4-FFF2-40B4-BE49-F238E27FC236}">
                <a16:creationId xmlns:a16="http://schemas.microsoft.com/office/drawing/2014/main" id="{4FEE0F3E-89E4-81D5-6347-7DB63749B829}"/>
              </a:ext>
            </a:extLst>
          </p:cNvPr>
          <p:cNvSpPr/>
          <p:nvPr/>
        </p:nvSpPr>
        <p:spPr>
          <a:xfrm>
            <a:off x="335723" y="3135825"/>
            <a:ext cx="11268508" cy="363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a:ln>
                  <a:noFill/>
                </a:ln>
                <a:solidFill>
                  <a:srgbClr val="000000"/>
                </a:solidFill>
                <a:effectLst/>
                <a:uLnTx/>
                <a:uFillTx/>
                <a:latin typeface="Arial"/>
                <a:ea typeface="+mn-ea"/>
                <a:cs typeface="Roboto"/>
              </a:rPr>
              <a:t>Primary Stakeholders:</a:t>
            </a:r>
          </a:p>
        </p:txBody>
      </p:sp>
      <p:sp>
        <p:nvSpPr>
          <p:cNvPr id="3" name="Slide Number Placeholder 2">
            <a:extLst>
              <a:ext uri="{FF2B5EF4-FFF2-40B4-BE49-F238E27FC236}">
                <a16:creationId xmlns:a16="http://schemas.microsoft.com/office/drawing/2014/main" id="{D99B6DB6-F3F0-22A8-0817-A9DAA85E5B98}"/>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1" i="0" u="none" strike="noStrike" kern="1200" cap="none" spc="0" normalizeH="0" baseline="0" noProof="0" smtClean="0">
                <a:ln>
                  <a:noFill/>
                </a:ln>
                <a:solidFill>
                  <a:srgbClr val="000000"/>
                </a:solidFill>
                <a:effectLst/>
                <a:uLnTx/>
                <a:uFillTx/>
                <a:latin typeface="Arial Narrow"/>
                <a:sym typeface="Arial Narrow"/>
              </a:rPr>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t>2</a:t>
            </a:fld>
            <a:endParaRPr kumimoji="0" lang="en-US" sz="1200" b="1" i="0" u="none" strike="noStrike" kern="1200" cap="none" spc="0" normalizeH="0" baseline="0" noProof="0">
              <a:ln>
                <a:noFill/>
              </a:ln>
              <a:solidFill>
                <a:srgbClr val="000000"/>
              </a:solidFill>
              <a:effectLst/>
              <a:uLnTx/>
              <a:uFillTx/>
              <a:latin typeface="Arial Narrow"/>
              <a:sym typeface="Arial Narrow"/>
            </a:endParaRPr>
          </a:p>
        </p:txBody>
      </p:sp>
    </p:spTree>
    <p:custDataLst>
      <p:tags r:id="rId1"/>
    </p:custDataLst>
    <p:extLst>
      <p:ext uri="{BB962C8B-B14F-4D97-AF65-F5344CB8AC3E}">
        <p14:creationId xmlns:p14="http://schemas.microsoft.com/office/powerpoint/2010/main" val="1528364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0E89B-C19A-21F8-CCD7-2F98B1A0CF3A}"/>
              </a:ext>
            </a:extLst>
          </p:cNvPr>
          <p:cNvSpPr>
            <a:spLocks noGrp="1"/>
          </p:cNvSpPr>
          <p:nvPr>
            <p:ph type="title"/>
          </p:nvPr>
        </p:nvSpPr>
        <p:spPr/>
        <p:txBody>
          <a:bodyPr>
            <a:normAutofit/>
          </a:bodyPr>
          <a:lstStyle/>
          <a:p>
            <a:r>
              <a:rPr lang="en-US"/>
              <a:t>Global Launch Plan</a:t>
            </a:r>
          </a:p>
        </p:txBody>
      </p:sp>
      <p:sp>
        <p:nvSpPr>
          <p:cNvPr id="3" name="Slide Number Placeholder 2">
            <a:extLst>
              <a:ext uri="{FF2B5EF4-FFF2-40B4-BE49-F238E27FC236}">
                <a16:creationId xmlns:a16="http://schemas.microsoft.com/office/drawing/2014/main" id="{D99B6DB6-F3F0-22A8-0817-A9DAA85E5B98}"/>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1" i="0" u="none" strike="noStrike" kern="1200" cap="none" spc="0" normalizeH="0" baseline="0" noProof="0" smtClean="0">
                <a:ln>
                  <a:noFill/>
                </a:ln>
                <a:solidFill>
                  <a:srgbClr val="000000"/>
                </a:solidFill>
                <a:effectLst/>
                <a:uLnTx/>
                <a:uFillTx/>
                <a:latin typeface="Arial Narrow"/>
                <a:sym typeface="Arial Narrow"/>
              </a:rPr>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t>3</a:t>
            </a:fld>
            <a:endParaRPr kumimoji="0" lang="en-US" sz="1200" b="1" i="0" u="none" strike="noStrike" kern="1200" cap="none" spc="0" normalizeH="0" baseline="0" noProof="0">
              <a:ln>
                <a:noFill/>
              </a:ln>
              <a:solidFill>
                <a:srgbClr val="000000"/>
              </a:solidFill>
              <a:effectLst/>
              <a:uLnTx/>
              <a:uFillTx/>
              <a:latin typeface="Arial Narrow"/>
              <a:sym typeface="Arial Narrow"/>
            </a:endParaRPr>
          </a:p>
        </p:txBody>
      </p:sp>
      <p:sp>
        <p:nvSpPr>
          <p:cNvPr id="27" name="Rectangle 26">
            <a:extLst>
              <a:ext uri="{FF2B5EF4-FFF2-40B4-BE49-F238E27FC236}">
                <a16:creationId xmlns:a16="http://schemas.microsoft.com/office/drawing/2014/main" id="{906B3010-0F7E-0018-79E8-574412AA7A5A}"/>
              </a:ext>
            </a:extLst>
          </p:cNvPr>
          <p:cNvSpPr/>
          <p:nvPr/>
        </p:nvSpPr>
        <p:spPr>
          <a:xfrm>
            <a:off x="3824071" y="4074047"/>
            <a:ext cx="8367929" cy="2815268"/>
          </a:xfrm>
          <a:prstGeom prst="rect">
            <a:avLst/>
          </a:prstGeom>
          <a:solidFill>
            <a:schemeClr val="tx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8" name="Group 27">
            <a:extLst>
              <a:ext uri="{FF2B5EF4-FFF2-40B4-BE49-F238E27FC236}">
                <a16:creationId xmlns:a16="http://schemas.microsoft.com/office/drawing/2014/main" id="{E3351AEE-BA8A-0AC4-F07D-BACE6BA667D3}"/>
              </a:ext>
            </a:extLst>
          </p:cNvPr>
          <p:cNvGrpSpPr/>
          <p:nvPr/>
        </p:nvGrpSpPr>
        <p:grpSpPr>
          <a:xfrm>
            <a:off x="550639" y="1118254"/>
            <a:ext cx="10970120" cy="3701830"/>
            <a:chOff x="598239" y="1605021"/>
            <a:chExt cx="10970120" cy="3500376"/>
          </a:xfrm>
          <a:noFill/>
        </p:grpSpPr>
        <p:sp>
          <p:nvSpPr>
            <p:cNvPr id="29" name="Freeform: Shape 28">
              <a:extLst>
                <a:ext uri="{FF2B5EF4-FFF2-40B4-BE49-F238E27FC236}">
                  <a16:creationId xmlns:a16="http://schemas.microsoft.com/office/drawing/2014/main" id="{0DA00F2D-B844-1241-51AF-484E2E523E4F}"/>
                </a:ext>
              </a:extLst>
            </p:cNvPr>
            <p:cNvSpPr/>
            <p:nvPr/>
          </p:nvSpPr>
          <p:spPr>
            <a:xfrm>
              <a:off x="598239" y="1605021"/>
              <a:ext cx="1687710" cy="3500376"/>
            </a:xfrm>
            <a:custGeom>
              <a:avLst/>
              <a:gdLst>
                <a:gd name="connsiteX0" fmla="*/ 0 w 1687710"/>
                <a:gd name="connsiteY0" fmla="*/ 0 h 3500376"/>
                <a:gd name="connsiteX1" fmla="*/ 1687710 w 1687710"/>
                <a:gd name="connsiteY1" fmla="*/ 0 h 3500376"/>
                <a:gd name="connsiteX2" fmla="*/ 1687710 w 1687710"/>
                <a:gd name="connsiteY2" fmla="*/ 3500376 h 3500376"/>
                <a:gd name="connsiteX3" fmla="*/ 0 w 1687710"/>
                <a:gd name="connsiteY3" fmla="*/ 3500376 h 3500376"/>
                <a:gd name="connsiteX4" fmla="*/ 0 w 1687710"/>
                <a:gd name="connsiteY4" fmla="*/ 0 h 3500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710" h="3500376">
                  <a:moveTo>
                    <a:pt x="0" y="0"/>
                  </a:moveTo>
                  <a:lnTo>
                    <a:pt x="1687710" y="0"/>
                  </a:lnTo>
                  <a:lnTo>
                    <a:pt x="1687710" y="3500376"/>
                  </a:lnTo>
                  <a:lnTo>
                    <a:pt x="0" y="3500376"/>
                  </a:lnTo>
                  <a:lnTo>
                    <a:pt x="0" y="0"/>
                  </a:lnTo>
                  <a:close/>
                </a:path>
              </a:pathLst>
            </a:custGeom>
            <a:grpFill/>
            <a:ln>
              <a:solidFill>
                <a:srgbClr val="FF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400" b="1" i="0" u="sng" strike="noStrike" kern="1200" cap="none" spc="0" normalizeH="0" baseline="0" noProof="0">
                  <a:ln>
                    <a:noFill/>
                  </a:ln>
                  <a:solidFill>
                    <a:srgbClr val="006E96">
                      <a:lumMod val="75000"/>
                    </a:srgbClr>
                  </a:solidFill>
                  <a:effectLst/>
                  <a:uLnTx/>
                  <a:uFillTx/>
                  <a:latin typeface="Arial"/>
                  <a:ea typeface="+mn-ea"/>
                  <a:cs typeface="+mn-cs"/>
                </a:rPr>
                <a:t>4 - 8 WEEKS OUT</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1" i="0" u="sng"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The </a:t>
              </a:r>
              <a:r>
                <a:rPr kumimoji="0" lang="en-US" sz="1200" b="1" i="0" u="none" strike="noStrike" kern="1200" cap="none" spc="0" normalizeH="0" baseline="0" noProof="0">
                  <a:ln>
                    <a:noFill/>
                  </a:ln>
                  <a:solidFill>
                    <a:srgbClr val="00263D">
                      <a:lumMod val="75000"/>
                      <a:lumOff val="25000"/>
                    </a:srgbClr>
                  </a:solidFill>
                  <a:effectLst/>
                  <a:uLnTx/>
                  <a:uFillTx/>
                  <a:latin typeface="Arial"/>
                  <a:ea typeface="+mn-ea"/>
                  <a:cs typeface="+mn-cs"/>
                </a:rPr>
                <a:t>Content Manager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will complete an eLearning Request Form and forward it, along with any supplementary training materials (e.g., PowerPoint Deck, SOP, media files)*, to </a:t>
              </a: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Natalie Lett in Learning &amp; Development. </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If needed, schedule a meeting to thoroughly review the training plan.</a:t>
              </a:r>
            </a:p>
          </p:txBody>
        </p:sp>
        <p:sp>
          <p:nvSpPr>
            <p:cNvPr id="30" name="Freeform: Shape 29">
              <a:extLst>
                <a:ext uri="{FF2B5EF4-FFF2-40B4-BE49-F238E27FC236}">
                  <a16:creationId xmlns:a16="http://schemas.microsoft.com/office/drawing/2014/main" id="{B14BDDF7-D4B0-F778-B3A0-2AFE1AC20B98}"/>
                </a:ext>
              </a:extLst>
            </p:cNvPr>
            <p:cNvSpPr/>
            <p:nvPr/>
          </p:nvSpPr>
          <p:spPr>
            <a:xfrm>
              <a:off x="2454721" y="1605021"/>
              <a:ext cx="1687710" cy="2705306"/>
            </a:xfrm>
            <a:custGeom>
              <a:avLst/>
              <a:gdLst>
                <a:gd name="connsiteX0" fmla="*/ 0 w 1687710"/>
                <a:gd name="connsiteY0" fmla="*/ 0 h 3500376"/>
                <a:gd name="connsiteX1" fmla="*/ 1687710 w 1687710"/>
                <a:gd name="connsiteY1" fmla="*/ 0 h 3500376"/>
                <a:gd name="connsiteX2" fmla="*/ 1687710 w 1687710"/>
                <a:gd name="connsiteY2" fmla="*/ 3500376 h 3500376"/>
                <a:gd name="connsiteX3" fmla="*/ 0 w 1687710"/>
                <a:gd name="connsiteY3" fmla="*/ 3500376 h 3500376"/>
                <a:gd name="connsiteX4" fmla="*/ 0 w 1687710"/>
                <a:gd name="connsiteY4" fmla="*/ 0 h 3500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710" h="3500376">
                  <a:moveTo>
                    <a:pt x="0" y="0"/>
                  </a:moveTo>
                  <a:lnTo>
                    <a:pt x="1687710" y="0"/>
                  </a:lnTo>
                  <a:lnTo>
                    <a:pt x="1687710" y="3500376"/>
                  </a:lnTo>
                  <a:lnTo>
                    <a:pt x="0" y="3500376"/>
                  </a:lnTo>
                  <a:lnTo>
                    <a:pt x="0" y="0"/>
                  </a:lnTo>
                  <a:close/>
                </a:path>
              </a:pathLst>
            </a:custGeom>
            <a:grpFill/>
            <a:ln>
              <a:solidFill>
                <a:schemeClr val="tx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400" b="1" i="0" u="sng" strike="noStrike" kern="1200" cap="none" spc="0" normalizeH="0" baseline="0" noProof="0">
                  <a:ln>
                    <a:noFill/>
                  </a:ln>
                  <a:solidFill>
                    <a:srgbClr val="006E96">
                      <a:lumMod val="75000"/>
                    </a:srgbClr>
                  </a:solidFill>
                  <a:effectLst/>
                  <a:uLnTx/>
                  <a:uFillTx/>
                  <a:latin typeface="Arial"/>
                  <a:ea typeface="+mn-ea"/>
                  <a:cs typeface="+mn-cs"/>
                </a:rPr>
                <a:t>2 - 4 WEEKS OUT</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1" i="0" u="sng"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The </a:t>
              </a:r>
              <a:r>
                <a:rPr kumimoji="0" lang="en-US" sz="1200" b="1" i="0" u="none" strike="noStrike" kern="1200" cap="none" spc="0" normalizeH="0" baseline="0" noProof="0">
                  <a:ln>
                    <a:noFill/>
                  </a:ln>
                  <a:solidFill>
                    <a:srgbClr val="00263D">
                      <a:lumMod val="75000"/>
                      <a:lumOff val="25000"/>
                    </a:srgbClr>
                  </a:solidFill>
                  <a:effectLst/>
                  <a:uLnTx/>
                  <a:uFillTx/>
                  <a:latin typeface="Arial"/>
                  <a:ea typeface="+mn-ea"/>
                  <a:cs typeface="+mn-cs"/>
                </a:rPr>
                <a:t>Content Manager</a:t>
              </a: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will select a spokesperson for organizational communication during the launch. </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600" b="1" i="0" u="none"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Natalie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will facilitate connection with the </a:t>
              </a: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Communications Team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to coordinate a comprehensive launch plan.</a:t>
              </a:r>
            </a:p>
          </p:txBody>
        </p:sp>
        <p:sp>
          <p:nvSpPr>
            <p:cNvPr id="31" name="Freeform: Shape 30">
              <a:extLst>
                <a:ext uri="{FF2B5EF4-FFF2-40B4-BE49-F238E27FC236}">
                  <a16:creationId xmlns:a16="http://schemas.microsoft.com/office/drawing/2014/main" id="{1A347D2E-3CEF-F020-3971-40A97BD5D16B}"/>
                </a:ext>
              </a:extLst>
            </p:cNvPr>
            <p:cNvSpPr/>
            <p:nvPr/>
          </p:nvSpPr>
          <p:spPr>
            <a:xfrm>
              <a:off x="4311203" y="1605021"/>
              <a:ext cx="1687710" cy="2705306"/>
            </a:xfrm>
            <a:custGeom>
              <a:avLst/>
              <a:gdLst>
                <a:gd name="connsiteX0" fmla="*/ 0 w 1687710"/>
                <a:gd name="connsiteY0" fmla="*/ 0 h 3500376"/>
                <a:gd name="connsiteX1" fmla="*/ 1687710 w 1687710"/>
                <a:gd name="connsiteY1" fmla="*/ 0 h 3500376"/>
                <a:gd name="connsiteX2" fmla="*/ 1687710 w 1687710"/>
                <a:gd name="connsiteY2" fmla="*/ 3500376 h 3500376"/>
                <a:gd name="connsiteX3" fmla="*/ 0 w 1687710"/>
                <a:gd name="connsiteY3" fmla="*/ 3500376 h 3500376"/>
                <a:gd name="connsiteX4" fmla="*/ 0 w 1687710"/>
                <a:gd name="connsiteY4" fmla="*/ 0 h 3500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710" h="3500376">
                  <a:moveTo>
                    <a:pt x="0" y="0"/>
                  </a:moveTo>
                  <a:lnTo>
                    <a:pt x="1687710" y="0"/>
                  </a:lnTo>
                  <a:lnTo>
                    <a:pt x="1687710" y="3500376"/>
                  </a:lnTo>
                  <a:lnTo>
                    <a:pt x="0" y="3500376"/>
                  </a:lnTo>
                  <a:lnTo>
                    <a:pt x="0" y="0"/>
                  </a:lnTo>
                  <a:close/>
                </a:path>
              </a:pathLst>
            </a:custGeom>
            <a:grpFill/>
            <a:ln>
              <a:solidFill>
                <a:schemeClr val="tx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400" b="1" i="0" u="sng" strike="noStrike" kern="1200" cap="none" spc="0" normalizeH="0" baseline="0" noProof="0">
                  <a:ln>
                    <a:noFill/>
                  </a:ln>
                  <a:solidFill>
                    <a:srgbClr val="006E96">
                      <a:lumMod val="75000"/>
                    </a:srgbClr>
                  </a:solidFill>
                  <a:effectLst/>
                  <a:uLnTx/>
                  <a:uFillTx/>
                  <a:latin typeface="Arial"/>
                  <a:ea typeface="+mn-ea"/>
                  <a:cs typeface="+mn-cs"/>
                </a:rPr>
                <a:t>1 - 2 WEEKS OUT</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1" i="0" u="sng"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Natalie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will set up the training in Blue University. </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The </a:t>
              </a:r>
              <a:r>
                <a:rPr kumimoji="0" lang="en-US" sz="1200" b="1" i="0" u="none" strike="noStrike" kern="1200" cap="none" spc="0" normalizeH="0" baseline="0" noProof="0">
                  <a:ln>
                    <a:noFill/>
                  </a:ln>
                  <a:solidFill>
                    <a:srgbClr val="00263D">
                      <a:lumMod val="75000"/>
                      <a:lumOff val="25000"/>
                    </a:srgbClr>
                  </a:solidFill>
                  <a:effectLst/>
                  <a:uLnTx/>
                  <a:uFillTx/>
                  <a:latin typeface="Arial"/>
                  <a:ea typeface="+mn-ea"/>
                  <a:cs typeface="+mn-cs"/>
                </a:rPr>
                <a:t>Content Manager</a:t>
              </a: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will ensure testing is conducted, if necessary, before the official launch.</a:t>
              </a:r>
            </a:p>
          </p:txBody>
        </p:sp>
        <p:sp>
          <p:nvSpPr>
            <p:cNvPr id="32" name="Freeform: Shape 31">
              <a:extLst>
                <a:ext uri="{FF2B5EF4-FFF2-40B4-BE49-F238E27FC236}">
                  <a16:creationId xmlns:a16="http://schemas.microsoft.com/office/drawing/2014/main" id="{4AC4CDBA-35AE-5E9D-0FE8-77F7B971985E}"/>
                </a:ext>
              </a:extLst>
            </p:cNvPr>
            <p:cNvSpPr/>
            <p:nvPr/>
          </p:nvSpPr>
          <p:spPr>
            <a:xfrm>
              <a:off x="6167685" y="1605021"/>
              <a:ext cx="1687710" cy="2705306"/>
            </a:xfrm>
            <a:custGeom>
              <a:avLst/>
              <a:gdLst>
                <a:gd name="connsiteX0" fmla="*/ 0 w 1687710"/>
                <a:gd name="connsiteY0" fmla="*/ 0 h 3500376"/>
                <a:gd name="connsiteX1" fmla="*/ 1687710 w 1687710"/>
                <a:gd name="connsiteY1" fmla="*/ 0 h 3500376"/>
                <a:gd name="connsiteX2" fmla="*/ 1687710 w 1687710"/>
                <a:gd name="connsiteY2" fmla="*/ 3500376 h 3500376"/>
                <a:gd name="connsiteX3" fmla="*/ 0 w 1687710"/>
                <a:gd name="connsiteY3" fmla="*/ 3500376 h 3500376"/>
                <a:gd name="connsiteX4" fmla="*/ 0 w 1687710"/>
                <a:gd name="connsiteY4" fmla="*/ 0 h 3500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710" h="3500376">
                  <a:moveTo>
                    <a:pt x="0" y="0"/>
                  </a:moveTo>
                  <a:lnTo>
                    <a:pt x="1687710" y="0"/>
                  </a:lnTo>
                  <a:lnTo>
                    <a:pt x="1687710" y="3500376"/>
                  </a:lnTo>
                  <a:lnTo>
                    <a:pt x="0" y="3500376"/>
                  </a:lnTo>
                  <a:lnTo>
                    <a:pt x="0" y="0"/>
                  </a:lnTo>
                  <a:close/>
                </a:path>
              </a:pathLst>
            </a:custGeom>
            <a:grpFill/>
            <a:ln>
              <a:solidFill>
                <a:srgbClr val="FF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400" b="1" i="0" u="sng" strike="noStrike" kern="1200" cap="none" spc="0" normalizeH="0" baseline="0" noProof="0">
                  <a:ln>
                    <a:noFill/>
                  </a:ln>
                  <a:solidFill>
                    <a:srgbClr val="006E96">
                      <a:lumMod val="75000"/>
                    </a:srgbClr>
                  </a:solidFill>
                  <a:effectLst/>
                  <a:uLnTx/>
                  <a:uFillTx/>
                  <a:latin typeface="Arial"/>
                  <a:ea typeface="+mn-ea"/>
                  <a:cs typeface="+mn-cs"/>
                </a:rPr>
                <a:t>DAY OF LAUNCH</a:t>
              </a: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400" b="1" i="0" u="none" strike="noStrike" kern="1200" cap="none" spc="0" normalizeH="0" baseline="0" noProof="0">
                  <a:ln>
                    <a:noFill/>
                  </a:ln>
                  <a:solidFill>
                    <a:srgbClr val="000000">
                      <a:lumMod val="85000"/>
                      <a:lumOff val="15000"/>
                    </a:srgbClr>
                  </a:solidFill>
                  <a:effectLst/>
                  <a:uLnTx/>
                  <a:uFillTx/>
                  <a:latin typeface="Arial"/>
                  <a:ea typeface="+mn-ea"/>
                  <a:cs typeface="+mn-cs"/>
                </a:rPr>
                <a:t> </a:t>
              </a: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Natalie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and </a:t>
              </a: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Communications</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 will jointly launch the training and communicate it to the business. </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Natalie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will provide a link for an on-demand status report of training completions.</a:t>
              </a:r>
            </a:p>
          </p:txBody>
        </p:sp>
        <p:sp>
          <p:nvSpPr>
            <p:cNvPr id="33" name="Freeform: Shape 32">
              <a:extLst>
                <a:ext uri="{FF2B5EF4-FFF2-40B4-BE49-F238E27FC236}">
                  <a16:creationId xmlns:a16="http://schemas.microsoft.com/office/drawing/2014/main" id="{F223BD4E-BD19-5A0C-D115-E16172D9BD8B}"/>
                </a:ext>
              </a:extLst>
            </p:cNvPr>
            <p:cNvSpPr/>
            <p:nvPr/>
          </p:nvSpPr>
          <p:spPr>
            <a:xfrm>
              <a:off x="8024167" y="1605021"/>
              <a:ext cx="1687710" cy="2705306"/>
            </a:xfrm>
            <a:custGeom>
              <a:avLst/>
              <a:gdLst>
                <a:gd name="connsiteX0" fmla="*/ 0 w 1687710"/>
                <a:gd name="connsiteY0" fmla="*/ 0 h 3500376"/>
                <a:gd name="connsiteX1" fmla="*/ 1687710 w 1687710"/>
                <a:gd name="connsiteY1" fmla="*/ 0 h 3500376"/>
                <a:gd name="connsiteX2" fmla="*/ 1687710 w 1687710"/>
                <a:gd name="connsiteY2" fmla="*/ 3500376 h 3500376"/>
                <a:gd name="connsiteX3" fmla="*/ 0 w 1687710"/>
                <a:gd name="connsiteY3" fmla="*/ 3500376 h 3500376"/>
                <a:gd name="connsiteX4" fmla="*/ 0 w 1687710"/>
                <a:gd name="connsiteY4" fmla="*/ 0 h 3500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710" h="3500376">
                  <a:moveTo>
                    <a:pt x="0" y="0"/>
                  </a:moveTo>
                  <a:lnTo>
                    <a:pt x="1687710" y="0"/>
                  </a:lnTo>
                  <a:lnTo>
                    <a:pt x="1687710" y="3500376"/>
                  </a:lnTo>
                  <a:lnTo>
                    <a:pt x="0" y="3500376"/>
                  </a:lnTo>
                  <a:lnTo>
                    <a:pt x="0" y="0"/>
                  </a:lnTo>
                  <a:close/>
                </a:path>
              </a:pathLst>
            </a:custGeom>
            <a:grpFill/>
            <a:ln>
              <a:solidFill>
                <a:schemeClr val="tx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400" b="1" i="0" u="sng" strike="noStrike" kern="1200" cap="none" spc="0" normalizeH="0" baseline="0" noProof="0">
                  <a:ln>
                    <a:noFill/>
                  </a:ln>
                  <a:solidFill>
                    <a:srgbClr val="006E96">
                      <a:lumMod val="75000"/>
                    </a:srgbClr>
                  </a:solidFill>
                  <a:effectLst/>
                  <a:uLnTx/>
                  <a:uFillTx/>
                  <a:latin typeface="Arial"/>
                  <a:ea typeface="+mn-ea"/>
                  <a:cs typeface="+mn-cs"/>
                </a:rPr>
                <a:t>AFTER LAUNCH DUE DATE</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1" i="0" u="sng"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The </a:t>
              </a:r>
              <a:r>
                <a:rPr kumimoji="0" lang="en-US" sz="1200" b="1" i="0" u="none" strike="noStrike" kern="1200" cap="none" spc="0" normalizeH="0" baseline="0" noProof="0">
                  <a:ln>
                    <a:noFill/>
                  </a:ln>
                  <a:solidFill>
                    <a:srgbClr val="00263D">
                      <a:lumMod val="75000"/>
                      <a:lumOff val="25000"/>
                    </a:srgbClr>
                  </a:solidFill>
                  <a:effectLst/>
                  <a:uLnTx/>
                  <a:uFillTx/>
                  <a:latin typeface="Arial"/>
                  <a:ea typeface="+mn-ea"/>
                  <a:cs typeface="+mn-cs"/>
                </a:rPr>
                <a:t>Content Manager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is responsible for following up with individuals who have not completed the training.</a:t>
              </a:r>
            </a:p>
          </p:txBody>
        </p:sp>
        <p:sp>
          <p:nvSpPr>
            <p:cNvPr id="34" name="Freeform: Shape 33">
              <a:extLst>
                <a:ext uri="{FF2B5EF4-FFF2-40B4-BE49-F238E27FC236}">
                  <a16:creationId xmlns:a16="http://schemas.microsoft.com/office/drawing/2014/main" id="{07ED0F67-A844-53DA-8E2A-2A172208B409}"/>
                </a:ext>
              </a:extLst>
            </p:cNvPr>
            <p:cNvSpPr/>
            <p:nvPr/>
          </p:nvSpPr>
          <p:spPr>
            <a:xfrm>
              <a:off x="9880649" y="1605021"/>
              <a:ext cx="1687710" cy="2705306"/>
            </a:xfrm>
            <a:custGeom>
              <a:avLst/>
              <a:gdLst>
                <a:gd name="connsiteX0" fmla="*/ 0 w 1687710"/>
                <a:gd name="connsiteY0" fmla="*/ 0 h 3500376"/>
                <a:gd name="connsiteX1" fmla="*/ 1687710 w 1687710"/>
                <a:gd name="connsiteY1" fmla="*/ 0 h 3500376"/>
                <a:gd name="connsiteX2" fmla="*/ 1687710 w 1687710"/>
                <a:gd name="connsiteY2" fmla="*/ 3500376 h 3500376"/>
                <a:gd name="connsiteX3" fmla="*/ 0 w 1687710"/>
                <a:gd name="connsiteY3" fmla="*/ 3500376 h 3500376"/>
                <a:gd name="connsiteX4" fmla="*/ 0 w 1687710"/>
                <a:gd name="connsiteY4" fmla="*/ 0 h 3500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7710" h="3500376">
                  <a:moveTo>
                    <a:pt x="0" y="0"/>
                  </a:moveTo>
                  <a:lnTo>
                    <a:pt x="1687710" y="0"/>
                  </a:lnTo>
                  <a:lnTo>
                    <a:pt x="1687710" y="3500376"/>
                  </a:lnTo>
                  <a:lnTo>
                    <a:pt x="0" y="3500376"/>
                  </a:lnTo>
                  <a:lnTo>
                    <a:pt x="0" y="0"/>
                  </a:lnTo>
                  <a:close/>
                </a:path>
              </a:pathLst>
            </a:custGeom>
            <a:grpFill/>
            <a:ln>
              <a:solidFill>
                <a:schemeClr val="tx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t" anchorCtr="0">
              <a:noAutofit/>
            </a:bodyPr>
            <a:lstStyle/>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400" b="1" i="0" u="sng" strike="noStrike" kern="1200" cap="none" spc="0" normalizeH="0" baseline="0" noProof="0">
                  <a:ln>
                    <a:noFill/>
                  </a:ln>
                  <a:solidFill>
                    <a:srgbClr val="006E96">
                      <a:lumMod val="75000"/>
                    </a:srgbClr>
                  </a:solidFill>
                  <a:effectLst/>
                  <a:uLnTx/>
                  <a:uFillTx/>
                  <a:latin typeface="Arial"/>
                  <a:ea typeface="+mn-ea"/>
                  <a:cs typeface="+mn-cs"/>
                </a:rPr>
                <a:t>~30 DAYS AFTER LAUNCH DUE DATE</a:t>
              </a:r>
            </a:p>
            <a:p>
              <a:pPr marL="0" marR="0" lvl="0" indent="0" algn="ctr" defTabSz="622300" rtl="0" eaLnBrk="1" fontAlgn="auto" latinLnBrk="0" hangingPunct="1">
                <a:lnSpc>
                  <a:spcPct val="90000"/>
                </a:lnSpc>
                <a:spcBef>
                  <a:spcPct val="0"/>
                </a:spcBef>
                <a:spcAft>
                  <a:spcPct val="35000"/>
                </a:spcAft>
                <a:buClrTx/>
                <a:buSzTx/>
                <a:buFontTx/>
                <a:buNone/>
                <a:tabLst/>
                <a:defRPr/>
              </a:pPr>
              <a:endParaRPr kumimoji="0" lang="en-US" sz="1400" b="1" i="0" u="sng" strike="noStrike" kern="120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6223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000000">
                      <a:lumMod val="85000"/>
                      <a:lumOff val="15000"/>
                    </a:srgbClr>
                  </a:solidFill>
                  <a:effectLst/>
                  <a:uLnTx/>
                  <a:uFillTx/>
                  <a:latin typeface="Arial"/>
                  <a:ea typeface="+mn-ea"/>
                  <a:cs typeface="+mn-cs"/>
                </a:rPr>
                <a:t>Natalie </a:t>
              </a:r>
              <a:r>
                <a:rPr kumimoji="0" lang="en-US" sz="1200" b="0" i="0" u="none" strike="noStrike" kern="1200" cap="none" spc="0" normalizeH="0" baseline="0" noProof="0">
                  <a:ln>
                    <a:noFill/>
                  </a:ln>
                  <a:solidFill>
                    <a:srgbClr val="000000">
                      <a:lumMod val="85000"/>
                      <a:lumOff val="15000"/>
                    </a:srgbClr>
                  </a:solidFill>
                  <a:effectLst/>
                  <a:uLnTx/>
                  <a:uFillTx/>
                  <a:latin typeface="Arial"/>
                  <a:ea typeface="+mn-ea"/>
                  <a:cs typeface="+mn-cs"/>
                </a:rPr>
                <a:t>will arrange a meeting to review and discuss lessons learned from the training launch.</a:t>
              </a:r>
            </a:p>
          </p:txBody>
        </p:sp>
      </p:grpSp>
      <p:sp>
        <p:nvSpPr>
          <p:cNvPr id="35" name="Rectangle 34">
            <a:extLst>
              <a:ext uri="{FF2B5EF4-FFF2-40B4-BE49-F238E27FC236}">
                <a16:creationId xmlns:a16="http://schemas.microsoft.com/office/drawing/2014/main" id="{2908EF16-B630-06AA-50FC-8C45FFEA7C57}"/>
              </a:ext>
            </a:extLst>
          </p:cNvPr>
          <p:cNvSpPr>
            <a:spLocks noChangeArrowheads="1"/>
          </p:cNvSpPr>
          <p:nvPr/>
        </p:nvSpPr>
        <p:spPr bwMode="auto">
          <a:xfrm>
            <a:off x="4094831" y="4193628"/>
            <a:ext cx="7960531" cy="2576107"/>
          </a:xfrm>
          <a:prstGeom prst="rect">
            <a:avLst/>
          </a:prstGeom>
          <a:noFill/>
          <a:ln>
            <a:noFill/>
          </a:ln>
        </p:spPr>
        <p:txBody>
          <a:bodyPr vert="horz" wrap="square" lIns="121920" tIns="60960" rIns="121920" bIns="60960" numCol="2" anchor="t" anchorCtr="0" compatLnSpc="1">
            <a:prstTxWarp prst="textNoShape">
              <a:avLst/>
            </a:prstTxWarp>
          </a:bodyPr>
          <a:lstStyle/>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0" cap="none" spc="0" normalizeH="0" baseline="0" noProof="0">
                <a:ln>
                  <a:noFill/>
                </a:ln>
                <a:solidFill>
                  <a:srgbClr val="FFFFFF"/>
                </a:solidFill>
                <a:effectLst/>
                <a:uLnTx/>
                <a:uFillTx/>
                <a:latin typeface="Arial"/>
                <a:ea typeface="+mn-ea"/>
                <a:cs typeface="Roboto"/>
              </a:rPr>
              <a:t>Strategic Planning: </a:t>
            </a:r>
            <a:r>
              <a:rPr kumimoji="0" lang="en-US" sz="1200" b="0" i="0" u="none" strike="noStrike" kern="0" cap="none" spc="0" normalizeH="0" baseline="0" noProof="0">
                <a:ln>
                  <a:noFill/>
                </a:ln>
                <a:solidFill>
                  <a:srgbClr val="FFFFFF"/>
                </a:solidFill>
                <a:effectLst/>
                <a:uLnTx/>
                <a:uFillTx/>
                <a:latin typeface="Arial"/>
                <a:ea typeface="+mn-ea"/>
                <a:cs typeface="Roboto"/>
              </a:rPr>
              <a:t>Plan ahead with Natalie and Kelly Haugh, scheduling training at least three months early for a robust launch amid changing priorities.</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0" cap="none" spc="0" normalizeH="0" baseline="0" noProof="0">
                <a:ln>
                  <a:noFill/>
                </a:ln>
                <a:solidFill>
                  <a:srgbClr val="FFFFFF"/>
                </a:solidFill>
                <a:effectLst/>
                <a:uLnTx/>
                <a:uFillTx/>
                <a:latin typeface="Arial"/>
                <a:ea typeface="+mn-ea"/>
                <a:cs typeface="Roboto"/>
              </a:rPr>
              <a:t>Clear Communication: </a:t>
            </a:r>
            <a:r>
              <a:rPr kumimoji="0" lang="en-US" sz="1200" b="0" i="0" u="none" strike="noStrike" kern="0" cap="none" spc="0" normalizeH="0" baseline="0" noProof="0">
                <a:ln>
                  <a:noFill/>
                </a:ln>
                <a:solidFill>
                  <a:srgbClr val="FFFFFF"/>
                </a:solidFill>
                <a:effectLst/>
                <a:uLnTx/>
                <a:uFillTx/>
                <a:latin typeface="Arial"/>
                <a:ea typeface="+mn-ea"/>
                <a:cs typeface="Roboto"/>
              </a:rPr>
              <a:t>Communicate purpose and impact for optimal response. For recurring sessions, launch consistently each year and inform function leaders for support.</a:t>
            </a:r>
          </a:p>
          <a:p>
            <a:pPr marL="228594" marR="0" lvl="0" indent="-228594"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0" cap="none" spc="0" normalizeH="0" baseline="0" noProof="0">
                <a:ln>
                  <a:noFill/>
                </a:ln>
                <a:solidFill>
                  <a:srgbClr val="FFFFFF"/>
                </a:solidFill>
                <a:effectLst/>
                <a:uLnTx/>
                <a:uFillTx/>
                <a:latin typeface="Arial"/>
                <a:ea typeface="+mn-ea"/>
                <a:cs typeface="Roboto"/>
              </a:rPr>
              <a:t>Efficient Collaboration</a:t>
            </a:r>
            <a:r>
              <a:rPr kumimoji="0" lang="en-US" sz="1200" b="0" i="0" u="none" strike="noStrike" kern="0" cap="none" spc="0" normalizeH="0" baseline="0" noProof="0">
                <a:ln>
                  <a:noFill/>
                </a:ln>
                <a:solidFill>
                  <a:srgbClr val="FFFFFF"/>
                </a:solidFill>
                <a:effectLst/>
                <a:uLnTx/>
                <a:uFillTx/>
                <a:latin typeface="Arial"/>
                <a:ea typeface="+mn-ea"/>
                <a:cs typeface="Roboto"/>
              </a:rPr>
              <a:t>: Collaborate for efficiency by combining launches when appropriate. Example: Launch Social Media Refresher and Code of Conduct trainings together for streamlined engagement</a:t>
            </a:r>
            <a:r>
              <a:rPr kumimoji="0" lang="en-US" sz="1200" b="1" i="0" u="none" strike="noStrike" kern="0" cap="none" spc="0" normalizeH="0" baseline="0" noProof="0">
                <a:ln>
                  <a:noFill/>
                </a:ln>
                <a:solidFill>
                  <a:srgbClr val="FFFFFF"/>
                </a:solidFill>
                <a:effectLst/>
                <a:uLnTx/>
                <a:uFillTx/>
                <a:latin typeface="Arial"/>
                <a:ea typeface="+mn-ea"/>
                <a:cs typeface="Roboto"/>
              </a:rPr>
              <a:t>.</a:t>
            </a:r>
            <a:endParaRPr kumimoji="0" lang="en-US" sz="1200" b="0" i="0" u="none" strike="noStrike" kern="0" cap="none" spc="0" normalizeH="0" baseline="0" noProof="0">
              <a:ln>
                <a:noFill/>
              </a:ln>
              <a:solidFill>
                <a:srgbClr val="FFFFFF"/>
              </a:solidFill>
              <a:effectLst/>
              <a:uLnTx/>
              <a:uFillTx/>
              <a:latin typeface="Arial"/>
              <a:ea typeface="+mn-ea"/>
              <a:cs typeface="Roboto"/>
            </a:endParaRPr>
          </a:p>
          <a:p>
            <a:pPr marL="227013" marR="0" lvl="0" indent="-227013"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0" cap="none" spc="0" normalizeH="0" baseline="0" noProof="0">
                <a:ln>
                  <a:noFill/>
                </a:ln>
                <a:solidFill>
                  <a:srgbClr val="FFFFFF"/>
                </a:solidFill>
                <a:effectLst/>
                <a:uLnTx/>
                <a:uFillTx/>
                <a:latin typeface="Arial"/>
                <a:ea typeface="+mn-ea"/>
                <a:cs typeface="Roboto"/>
              </a:rPr>
              <a:t>Notify Managers: </a:t>
            </a:r>
            <a:r>
              <a:rPr kumimoji="0" lang="en-US" sz="1200" b="0" i="0" u="none" strike="noStrike" kern="0" cap="none" spc="0" normalizeH="0" baseline="0" noProof="0">
                <a:ln>
                  <a:noFill/>
                </a:ln>
                <a:solidFill>
                  <a:srgbClr val="FFFFFF"/>
                </a:solidFill>
                <a:effectLst/>
                <a:uLnTx/>
                <a:uFillTx/>
                <a:latin typeface="Arial"/>
                <a:ea typeface="+mn-ea"/>
                <a:cs typeface="Roboto"/>
              </a:rPr>
              <a:t>Leverage the Teams channel for managers to inform and seek advocacy. Encourage prompt completion by team members. Contact Natalie for Teams connection.</a:t>
            </a:r>
          </a:p>
          <a:p>
            <a:pPr marL="227013" marR="0" lvl="0" indent="-227013" algn="l" defTabSz="1219170" rtl="0" eaLnBrk="1" fontAlgn="auto" latinLnBrk="0" hangingPunct="1">
              <a:lnSpc>
                <a:spcPct val="100000"/>
              </a:lnSpc>
              <a:spcBef>
                <a:spcPts val="0"/>
              </a:spcBef>
              <a:spcAft>
                <a:spcPts val="0"/>
              </a:spcAft>
              <a:buClrTx/>
              <a:buSzTx/>
              <a:buFont typeface="Arial" panose="020B0604020202020204" pitchFamily="34" charset="0"/>
              <a:buChar char="•"/>
              <a:tabLst>
                <a:tab pos="168275" algn="l"/>
              </a:tabLst>
              <a:defRPr/>
            </a:pPr>
            <a:r>
              <a:rPr kumimoji="0" lang="en-US" sz="1200" b="1" i="0" u="none" strike="noStrike" kern="0" cap="none" spc="0" normalizeH="0" baseline="0" noProof="0">
                <a:ln>
                  <a:noFill/>
                </a:ln>
                <a:solidFill>
                  <a:srgbClr val="FFFFFF"/>
                </a:solidFill>
                <a:effectLst/>
                <a:uLnTx/>
                <a:uFillTx/>
                <a:latin typeface="Arial"/>
                <a:ea typeface="+mn-ea"/>
                <a:cs typeface="Roboto"/>
              </a:rPr>
              <a:t>Blue University notifications do work! </a:t>
            </a:r>
            <a:r>
              <a:rPr kumimoji="0" lang="en-US" sz="1200" b="0" i="0" u="none" strike="noStrike" kern="0" cap="none" spc="0" normalizeH="0" baseline="0" noProof="0">
                <a:ln>
                  <a:noFill/>
                </a:ln>
                <a:solidFill>
                  <a:srgbClr val="FFFFFF"/>
                </a:solidFill>
                <a:effectLst/>
                <a:uLnTx/>
                <a:uFillTx/>
                <a:latin typeface="Arial"/>
                <a:ea typeface="+mn-ea"/>
                <a:cs typeface="Roboto"/>
              </a:rPr>
              <a:t>Utilize Blue University notifications for proven effectiveness over time. Overdue notifications serve as reminders for outstanding training, encouraging timely completion.</a:t>
            </a:r>
          </a:p>
        </p:txBody>
      </p:sp>
      <p:sp>
        <p:nvSpPr>
          <p:cNvPr id="36" name="Title 1">
            <a:extLst>
              <a:ext uri="{FF2B5EF4-FFF2-40B4-BE49-F238E27FC236}">
                <a16:creationId xmlns:a16="http://schemas.microsoft.com/office/drawing/2014/main" id="{8A69B2F1-3B8B-E141-7591-01B1BDBC38EB}"/>
              </a:ext>
            </a:extLst>
          </p:cNvPr>
          <p:cNvSpPr txBox="1">
            <a:spLocks/>
          </p:cNvSpPr>
          <p:nvPr/>
        </p:nvSpPr>
        <p:spPr>
          <a:xfrm>
            <a:off x="2407121" y="4992507"/>
            <a:ext cx="1636716" cy="747239"/>
          </a:xfrm>
          <a:prstGeom prst="rect">
            <a:avLst/>
          </a:prstGeom>
          <a:solidFill>
            <a:schemeClr val="tx2">
              <a:lumMod val="50000"/>
            </a:schemeClr>
          </a:solid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6E96"/>
              </a:buClr>
              <a:buSzPts val="1800"/>
              <a:buFont typeface="Helvetica Neue"/>
              <a:buNone/>
              <a:defRPr sz="2667" b="0" i="0" u="none" strike="noStrike" cap="none">
                <a:solidFill>
                  <a:srgbClr val="006E96"/>
                </a:solidFill>
                <a:latin typeface="Helvetica Neue"/>
                <a:ea typeface="Helvetica Neue"/>
                <a:cs typeface="Helvetica Neue"/>
                <a:sym typeface="Helvetica Neu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6E96"/>
              </a:buClr>
              <a:buSzPts val="1800"/>
              <a:buFont typeface="Helvetica Neue"/>
              <a:buNone/>
              <a:tabLst/>
              <a:defRPr/>
            </a:pPr>
            <a:r>
              <a:rPr kumimoji="0" lang="en-US" sz="1800" b="1" i="0" u="none" strike="noStrike" kern="0" cap="none" spc="0" normalizeH="0" baseline="0" noProof="0">
                <a:ln>
                  <a:noFill/>
                </a:ln>
                <a:solidFill>
                  <a:srgbClr val="FFFFFF"/>
                </a:solidFill>
                <a:effectLst/>
                <a:uLnTx/>
                <a:uFillTx/>
                <a:latin typeface="Arial"/>
                <a:sym typeface="Helvetica Neue"/>
              </a:rPr>
              <a:t>Best Practices</a:t>
            </a:r>
          </a:p>
        </p:txBody>
      </p:sp>
    </p:spTree>
    <p:custDataLst>
      <p:tags r:id="rId1"/>
    </p:custDataLst>
    <p:extLst>
      <p:ext uri="{BB962C8B-B14F-4D97-AF65-F5344CB8AC3E}">
        <p14:creationId xmlns:p14="http://schemas.microsoft.com/office/powerpoint/2010/main" val="2070015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DCC6-6D93-6DF7-4D28-EB36C932AFFF}"/>
              </a:ext>
            </a:extLst>
          </p:cNvPr>
          <p:cNvSpPr>
            <a:spLocks noGrp="1"/>
          </p:cNvSpPr>
          <p:nvPr>
            <p:ph type="title"/>
          </p:nvPr>
        </p:nvSpPr>
        <p:spPr/>
        <p:txBody>
          <a:bodyPr/>
          <a:lstStyle/>
          <a:p>
            <a:r>
              <a:rPr lang="en-US"/>
              <a:t>What do we need from an LMS?</a:t>
            </a:r>
          </a:p>
        </p:txBody>
      </p:sp>
      <p:sp>
        <p:nvSpPr>
          <p:cNvPr id="3" name="Slide Number Placeholder 2">
            <a:extLst>
              <a:ext uri="{FF2B5EF4-FFF2-40B4-BE49-F238E27FC236}">
                <a16:creationId xmlns:a16="http://schemas.microsoft.com/office/drawing/2014/main" id="{A70003AF-35C1-8EE9-CAA2-1E41A292F889}"/>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1" i="0" u="none" strike="noStrike" kern="1200" cap="none" spc="0" normalizeH="0" baseline="0" noProof="0" smtClean="0">
                <a:ln>
                  <a:noFill/>
                </a:ln>
                <a:solidFill>
                  <a:srgbClr val="000000"/>
                </a:solidFill>
                <a:effectLst/>
                <a:uLnTx/>
                <a:uFillTx/>
                <a:latin typeface="Arial Narrow"/>
                <a:sym typeface="Arial Narrow"/>
              </a:rPr>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t>4</a:t>
            </a:fld>
            <a:endParaRPr kumimoji="0" lang="en-US" sz="1200" b="1" i="0" u="none" strike="noStrike" kern="1200" cap="none" spc="0" normalizeH="0" baseline="0" noProof="0">
              <a:ln>
                <a:noFill/>
              </a:ln>
              <a:solidFill>
                <a:srgbClr val="000000"/>
              </a:solidFill>
              <a:effectLst/>
              <a:uLnTx/>
              <a:uFillTx/>
              <a:latin typeface="Arial Narrow"/>
              <a:sym typeface="Arial Narrow"/>
            </a:endParaRPr>
          </a:p>
        </p:txBody>
      </p:sp>
      <p:sp>
        <p:nvSpPr>
          <p:cNvPr id="7" name="TextBox 6">
            <a:extLst>
              <a:ext uri="{FF2B5EF4-FFF2-40B4-BE49-F238E27FC236}">
                <a16:creationId xmlns:a16="http://schemas.microsoft.com/office/drawing/2014/main" id="{DA6C1C6D-D546-37D6-0555-C2EB9B2878E6}"/>
              </a:ext>
            </a:extLst>
          </p:cNvPr>
          <p:cNvSpPr txBox="1"/>
          <p:nvPr/>
        </p:nvSpPr>
        <p:spPr>
          <a:xfrm>
            <a:off x="475861" y="1228397"/>
            <a:ext cx="11390074" cy="4616648"/>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Arial"/>
                <a:ea typeface="+mn-ea"/>
                <a:cs typeface="+mn-cs"/>
              </a:rPr>
              <a:t>User-Friendly Interface: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Intuitive &amp; modern design for easy end-user and admin navigation.</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Responsive layout for accessibility on various devices. ♦</a:t>
            </a:r>
            <a:endParaRPr kumimoji="0" lang="en-US" sz="2000" b="1" i="0" u="none" strike="noStrike" kern="1200" cap="none" spc="0" normalizeH="0" baseline="0" noProof="0" dirty="0">
              <a:ln>
                <a:noFill/>
              </a:ln>
              <a:solidFill>
                <a:srgbClr val="983E53">
                  <a:lumMod val="40000"/>
                  <a:lumOff val="60000"/>
                </a:srgbClr>
              </a:solidFill>
              <a:effectLst/>
              <a:uLnTx/>
              <a:uFillTx/>
              <a:latin typeface="Arial"/>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Arial"/>
                <a:ea typeface="+mn-ea"/>
                <a:cs typeface="+mn-cs"/>
              </a:rPr>
              <a:t>Course Management:</a:t>
            </a:r>
            <a:r>
              <a:rPr kumimoji="0" lang="en-US" sz="1400" b="0" i="0" u="none" strike="noStrike" kern="1200" cap="none" spc="0" normalizeH="0" baseline="0" noProof="0" dirty="0">
                <a:ln>
                  <a:noFill/>
                </a:ln>
                <a:solidFill>
                  <a:srgbClr val="000000"/>
                </a:solidFill>
                <a:effectLst/>
                <a:uLnTx/>
                <a:uFillTx/>
                <a:latin typeface="Arial"/>
                <a:ea typeface="+mn-ea"/>
                <a:cs typeface="+mn-cs"/>
              </a:rPr>
              <a:t> </a:t>
            </a:r>
          </a:p>
          <a:p>
            <a:pPr marL="627063" marR="0" lvl="1" indent="-169863"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Support for various content types (documents, videos, presentations, SCORM packages, etc.)</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Example: Most of our modules require learners to read and confirm (or "sign off“) on a document. It would be beneficial if the system could ensure a complete scroll through the PDF file before permitting a sign-off and then prompt the user to confirm the attestation.</a:t>
            </a:r>
          </a:p>
          <a:p>
            <a:pPr marL="628650" marR="0" lvl="1"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Easy course organization and categorization by type and audience.</a:t>
            </a:r>
          </a:p>
          <a:p>
            <a:pPr marL="628650" marR="0" lvl="1"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Ability to delete or rearrange courses easily without having to create new courses or duplicates.</a:t>
            </a:r>
          </a:p>
          <a:p>
            <a:pPr marL="628650" marR="0" lvl="1"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Enablement for the creation of courses for vendors with minimal user registration requirements. </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Simplified process of collecting essential information such as names, email addresses, and company details for effective tracking.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Built-in simple eLearning authoring tool for content managers with little course design experience (e.g., direct ppt to SCORM capabilities)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000000"/>
                </a:solidFill>
                <a:effectLst/>
                <a:uLnTx/>
                <a:uFillTx/>
                <a:latin typeface="Arial"/>
                <a:ea typeface="+mn-ea"/>
                <a:cs typeface="+mn-cs"/>
              </a:rPr>
              <a:t>User Management:</a:t>
            </a: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User registration for internal and external users (such as vendors) and profile management.</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Role-based access control to make space for SMEs to manage their own content.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User grouping for targeted learning paths.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srgbClr val="000000"/>
                </a:solidFill>
                <a:effectLst/>
                <a:uLnTx/>
                <a:uFillTx/>
                <a:latin typeface="Arial"/>
                <a:ea typeface="+mn-ea"/>
                <a:cs typeface="+mn-cs"/>
              </a:rPr>
              <a:t>Capability for easy adding and removal of module and/or deadline requirements in batch.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p:txBody>
      </p:sp>
      <p:sp>
        <p:nvSpPr>
          <p:cNvPr id="10" name="Rectangle 9">
            <a:extLst>
              <a:ext uri="{FF2B5EF4-FFF2-40B4-BE49-F238E27FC236}">
                <a16:creationId xmlns:a16="http://schemas.microsoft.com/office/drawing/2014/main" id="{4785A285-6FFF-377C-DC01-F4C8707B2383}"/>
              </a:ext>
            </a:extLst>
          </p:cNvPr>
          <p:cNvSpPr/>
          <p:nvPr/>
        </p:nvSpPr>
        <p:spPr>
          <a:xfrm>
            <a:off x="6443556" y="6171105"/>
            <a:ext cx="3242705" cy="307777"/>
          </a:xfrm>
          <a:prstGeom prst="rect">
            <a:avLst/>
          </a:prstGeom>
          <a:solidFill>
            <a:schemeClr val="bg2">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mn-ea"/>
              <a:cs typeface="+mn-cs"/>
            </a:endParaRPr>
          </a:p>
        </p:txBody>
      </p:sp>
      <p:sp>
        <p:nvSpPr>
          <p:cNvPr id="14" name="TextBox 13">
            <a:extLst>
              <a:ext uri="{FF2B5EF4-FFF2-40B4-BE49-F238E27FC236}">
                <a16:creationId xmlns:a16="http://schemas.microsoft.com/office/drawing/2014/main" id="{EBE8114E-E08C-91C2-29FB-70207F56EC89}"/>
              </a:ext>
            </a:extLst>
          </p:cNvPr>
          <p:cNvSpPr txBox="1"/>
          <p:nvPr/>
        </p:nvSpPr>
        <p:spPr>
          <a:xfrm>
            <a:off x="6393283" y="6096674"/>
            <a:ext cx="418633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 ♦</a:t>
            </a:r>
            <a:r>
              <a:rPr kumimoji="0" lang="en-US" sz="2000" b="1" i="0" u="none" strike="noStrike" kern="1200" cap="none" spc="0" normalizeH="0" baseline="0" noProof="0">
                <a:ln>
                  <a:noFill/>
                </a:ln>
                <a:solidFill>
                  <a:srgbClr val="983E53">
                    <a:lumMod val="40000"/>
                    <a:lumOff val="60000"/>
                  </a:srgbClr>
                </a:solidFill>
                <a:effectLst/>
                <a:uLnTx/>
                <a:uFillTx/>
                <a:latin typeface="Arial"/>
                <a:ea typeface="+mn-ea"/>
                <a:cs typeface="+mn-cs"/>
              </a:rPr>
              <a:t> </a:t>
            </a:r>
            <a:r>
              <a:rPr kumimoji="0" lang="en-US" sz="1400" b="0" i="0" u="none" strike="noStrike" kern="1200" cap="none" spc="0" normalizeH="0" baseline="0" noProof="0">
                <a:ln>
                  <a:noFill/>
                </a:ln>
                <a:solidFill>
                  <a:srgbClr val="000000"/>
                </a:solidFill>
                <a:effectLst/>
                <a:uLnTx/>
                <a:uFillTx/>
                <a:latin typeface="Arial"/>
                <a:ea typeface="+mn-ea"/>
                <a:cs typeface="+mn-cs"/>
              </a:rPr>
              <a:t>Strategic &amp; future-oriented capability</a:t>
            </a:r>
          </a:p>
        </p:txBody>
      </p:sp>
      <p:sp>
        <p:nvSpPr>
          <p:cNvPr id="15" name="Rectangle 14">
            <a:extLst>
              <a:ext uri="{FF2B5EF4-FFF2-40B4-BE49-F238E27FC236}">
                <a16:creationId xmlns:a16="http://schemas.microsoft.com/office/drawing/2014/main" id="{160260C1-3FF9-2B7B-298E-EF4A86AB5E35}"/>
              </a:ext>
            </a:extLst>
          </p:cNvPr>
          <p:cNvSpPr/>
          <p:nvPr/>
        </p:nvSpPr>
        <p:spPr>
          <a:xfrm>
            <a:off x="9839673" y="6192371"/>
            <a:ext cx="1492899" cy="283878"/>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mn-ea"/>
              <a:cs typeface="+mn-cs"/>
            </a:endParaRPr>
          </a:p>
        </p:txBody>
      </p:sp>
      <p:sp>
        <p:nvSpPr>
          <p:cNvPr id="16" name="TextBox 15">
            <a:extLst>
              <a:ext uri="{FF2B5EF4-FFF2-40B4-BE49-F238E27FC236}">
                <a16:creationId xmlns:a16="http://schemas.microsoft.com/office/drawing/2014/main" id="{0511E8E3-4E23-320A-724C-7D0BE78BD5C0}"/>
              </a:ext>
            </a:extLst>
          </p:cNvPr>
          <p:cNvSpPr txBox="1"/>
          <p:nvPr/>
        </p:nvSpPr>
        <p:spPr>
          <a:xfrm>
            <a:off x="9839673" y="6168472"/>
            <a:ext cx="149289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 Nice to have</a:t>
            </a:r>
          </a:p>
        </p:txBody>
      </p:sp>
    </p:spTree>
    <p:custDataLst>
      <p:tags r:id="rId1"/>
    </p:custDataLst>
    <p:extLst>
      <p:ext uri="{BB962C8B-B14F-4D97-AF65-F5344CB8AC3E}">
        <p14:creationId xmlns:p14="http://schemas.microsoft.com/office/powerpoint/2010/main" val="637212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DCC6-6D93-6DF7-4D28-EB36C932AFFF}"/>
              </a:ext>
            </a:extLst>
          </p:cNvPr>
          <p:cNvSpPr>
            <a:spLocks noGrp="1"/>
          </p:cNvSpPr>
          <p:nvPr>
            <p:ph type="title"/>
          </p:nvPr>
        </p:nvSpPr>
        <p:spPr/>
        <p:txBody>
          <a:bodyPr/>
          <a:lstStyle/>
          <a:p>
            <a:r>
              <a:rPr lang="en-US"/>
              <a:t>What do we need from an LMS?</a:t>
            </a:r>
          </a:p>
        </p:txBody>
      </p:sp>
      <p:sp>
        <p:nvSpPr>
          <p:cNvPr id="3" name="Slide Number Placeholder 2">
            <a:extLst>
              <a:ext uri="{FF2B5EF4-FFF2-40B4-BE49-F238E27FC236}">
                <a16:creationId xmlns:a16="http://schemas.microsoft.com/office/drawing/2014/main" id="{A70003AF-35C1-8EE9-CAA2-1E41A292F889}"/>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1" i="0" u="none" strike="noStrike" kern="1200" cap="none" spc="0" normalizeH="0" baseline="0" noProof="0" smtClean="0">
                <a:ln>
                  <a:noFill/>
                </a:ln>
                <a:solidFill>
                  <a:srgbClr val="000000"/>
                </a:solidFill>
                <a:effectLst/>
                <a:uLnTx/>
                <a:uFillTx/>
                <a:latin typeface="Arial Narrow"/>
                <a:sym typeface="Arial Narrow"/>
              </a:rPr>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t>5</a:t>
            </a:fld>
            <a:endParaRPr kumimoji="0" lang="en-US" sz="1200" b="1" i="0" u="none" strike="noStrike" kern="1200" cap="none" spc="0" normalizeH="0" baseline="0" noProof="0">
              <a:ln>
                <a:noFill/>
              </a:ln>
              <a:solidFill>
                <a:srgbClr val="000000"/>
              </a:solidFill>
              <a:effectLst/>
              <a:uLnTx/>
              <a:uFillTx/>
              <a:latin typeface="Arial Narrow"/>
              <a:sym typeface="Arial Narrow"/>
            </a:endParaRPr>
          </a:p>
        </p:txBody>
      </p:sp>
      <p:sp>
        <p:nvSpPr>
          <p:cNvPr id="7" name="TextBox 6">
            <a:extLst>
              <a:ext uri="{FF2B5EF4-FFF2-40B4-BE49-F238E27FC236}">
                <a16:creationId xmlns:a16="http://schemas.microsoft.com/office/drawing/2014/main" id="{DA6C1C6D-D546-37D6-0555-C2EB9B2878E6}"/>
              </a:ext>
            </a:extLst>
          </p:cNvPr>
          <p:cNvSpPr txBox="1"/>
          <p:nvPr/>
        </p:nvSpPr>
        <p:spPr>
          <a:xfrm>
            <a:off x="436050" y="1256164"/>
            <a:ext cx="11319900" cy="4616648"/>
          </a:xfrm>
          <a:prstGeom prst="rect">
            <a:avLst/>
          </a:prstGeom>
          <a:noFill/>
        </p:spPr>
        <p:txBody>
          <a:bodyPr wrap="square" lIns="91440" tIns="45720" rIns="91440" bIns="45720" rtlCol="0" anchor="t">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a:ln>
                  <a:noFill/>
                </a:ln>
                <a:solidFill>
                  <a:srgbClr val="000000"/>
                </a:solidFill>
                <a:effectLst/>
                <a:uLnTx/>
                <a:uFillTx/>
                <a:latin typeface="Arial"/>
                <a:ea typeface="+mn-ea"/>
                <a:cs typeface="+mn-cs"/>
              </a:rPr>
              <a:t>Assessment and Evaluation:</a:t>
            </a:r>
            <a:endParaRPr kumimoji="0" lang="en-US" sz="1400" b="0" i="0" u="none" strike="noStrike" kern="1200" cap="none" spc="0" normalizeH="0" baseline="0" noProof="0">
              <a:ln>
                <a:noFill/>
              </a:ln>
              <a:solidFill>
                <a:srgbClr val="000000"/>
              </a:solidFill>
              <a:effectLst/>
              <a:uLnTx/>
              <a:uFillTx/>
              <a:latin typeface="Arial"/>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Ability to create and easily update quizzes (with support for various question types), assessments, and surveys (incl. post training evaluations) where facilitators can be automatically notified of the results, if desired.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Ability for learner to “sign up” for programs without officially registering for them. ♦</a:t>
            </a:r>
            <a:endParaRPr kumimoji="0" lang="en-US" sz="1400" b="1" i="0" u="none" strike="noStrike" kern="1200" cap="none" spc="0" normalizeH="0" baseline="0" noProof="0">
              <a:ln>
                <a:noFill/>
              </a:ln>
              <a:solidFill>
                <a:srgbClr val="000000"/>
              </a:solidFill>
              <a:effectLst/>
              <a:uLnTx/>
              <a:uFillTx/>
              <a:latin typeface="Arial"/>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a:ln>
                  <a:noFill/>
                </a:ln>
                <a:solidFill>
                  <a:srgbClr val="000000"/>
                </a:solidFill>
                <a:effectLst/>
                <a:uLnTx/>
                <a:uFillTx/>
                <a:latin typeface="Arial"/>
                <a:ea typeface="+mn-ea"/>
                <a:cs typeface="+mn-cs"/>
              </a:rPr>
              <a:t>Progress Tracking:</a:t>
            </a:r>
            <a:endParaRPr kumimoji="0" lang="en-US" sz="1400" b="0" i="0" u="none" strike="noStrike" kern="1200" cap="none" spc="0" normalizeH="0" baseline="0" noProof="0">
              <a:ln>
                <a:noFill/>
              </a:ln>
              <a:solidFill>
                <a:srgbClr val="000000"/>
              </a:solidFill>
              <a:effectLst/>
              <a:uLnTx/>
              <a:uFillTx/>
              <a:latin typeface="Arial"/>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Monitor learner progress with the capability to pause a module and easily resume from where they left off.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A feature that automatically times out and closes the course if it remains idle for a specified period—a valuable bonus for more accurate reporting tracking.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Reporting and analytics on individual and team learning performance.</a:t>
            </a:r>
            <a:endParaRPr kumimoji="0" lang="en-US" sz="1400" b="0" i="0" u="none" strike="noStrike" kern="1200" cap="none" spc="0" normalizeH="0" baseline="0" noProof="0">
              <a:ln>
                <a:noFill/>
              </a:ln>
              <a:solidFill>
                <a:srgbClr val="000000"/>
              </a:solidFill>
              <a:effectLst/>
              <a:uLnTx/>
              <a:uFillTx/>
              <a:latin typeface="Arial"/>
              <a:ea typeface="+mn-ea"/>
              <a:cs typeface="Arial"/>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Competency tracking, allowing learners to embark on various learning paths based on the competencies that they would like to develop. ♦</a:t>
            </a:r>
          </a:p>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288925" algn="l"/>
              </a:tabLst>
              <a:defRPr/>
            </a:pPr>
            <a:r>
              <a:rPr kumimoji="0" lang="en-US" sz="1400" b="1" i="0" u="none" strike="noStrike" kern="1200" cap="none" spc="0" normalizeH="0" baseline="0" noProof="0">
                <a:ln>
                  <a:noFill/>
                </a:ln>
                <a:solidFill>
                  <a:srgbClr val="000000"/>
                </a:solidFill>
                <a:effectLst/>
                <a:uLnTx/>
                <a:uFillTx/>
                <a:latin typeface="Arial"/>
                <a:ea typeface="+mn-ea"/>
                <a:cs typeface="+mn-cs"/>
              </a:rPr>
              <a:t>Collaboration and Communication:</a:t>
            </a:r>
            <a:endParaRPr kumimoji="0" lang="en-US" sz="1400" b="0" i="0" u="none" strike="noStrike" kern="1200" cap="none" spc="0" normalizeH="0" baseline="0" noProof="0">
              <a:ln>
                <a:noFill/>
              </a:ln>
              <a:solidFill>
                <a:srgbClr val="000000"/>
              </a:solidFill>
              <a:effectLst/>
              <a:uLnTx/>
              <a:uFillTx/>
              <a:latin typeface="Arial"/>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Customized messaging and notification systems. Ability to customize registration notices by course and not force a standard message for every training.cm,</a:t>
            </a:r>
            <a:endParaRPr kumimoji="0" lang="en-US" sz="1400" b="0" i="0" u="none" strike="noStrike" kern="1200" cap="none" spc="0" normalizeH="0" baseline="0" noProof="0">
              <a:ln>
                <a:noFill/>
              </a:ln>
              <a:solidFill>
                <a:srgbClr val="000000"/>
              </a:solidFill>
              <a:effectLst/>
              <a:uLnTx/>
              <a:uFillTx/>
              <a:latin typeface="Arial"/>
              <a:ea typeface="+mn-ea"/>
              <a:cs typeface="Arial"/>
            </a:endParaRPr>
          </a:p>
          <a:p>
            <a:pPr marL="169863" marR="0" lvl="0" indent="-1698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a:ln>
                  <a:noFill/>
                </a:ln>
                <a:solidFill>
                  <a:srgbClr val="000000"/>
                </a:solidFill>
                <a:effectLst/>
                <a:uLnTx/>
                <a:uFillTx/>
                <a:latin typeface="Arial"/>
                <a:ea typeface="+mn-ea"/>
                <a:cs typeface="+mn-cs"/>
              </a:rPr>
              <a:t>Customization and Branding:</a:t>
            </a:r>
            <a:endParaRPr kumimoji="0" lang="en-US" sz="1400" b="0" i="0" u="none" strike="noStrike" kern="1200" cap="none" spc="0" normalizeH="0" baseline="0" noProof="0">
              <a:ln>
                <a:noFill/>
              </a:ln>
              <a:solidFill>
                <a:srgbClr val="000000"/>
              </a:solidFill>
              <a:effectLst/>
              <a:uLnTx/>
              <a:uFillTx/>
              <a:latin typeface="Arial"/>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Customizable themes and branding for the overall interface + ability to add organization-specific logos, colors, etc.</a:t>
            </a:r>
          </a:p>
          <a:p>
            <a:pPr marL="169863" marR="0" lvl="0" indent="-1698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a:ln>
                  <a:noFill/>
                </a:ln>
                <a:solidFill>
                  <a:srgbClr val="000000"/>
                </a:solidFill>
                <a:effectLst/>
                <a:uLnTx/>
                <a:uFillTx/>
                <a:latin typeface="Arial"/>
                <a:ea typeface="+mn-ea"/>
                <a:cs typeface="+mn-cs"/>
              </a:rPr>
              <a:t>Integration Capabilities:</a:t>
            </a:r>
            <a:endParaRPr kumimoji="0" lang="en-US" sz="1400" b="0" i="0" u="none" strike="noStrike" kern="1200" cap="none" spc="0" normalizeH="0" baseline="0" noProof="0">
              <a:ln>
                <a:noFill/>
              </a:ln>
              <a:solidFill>
                <a:srgbClr val="000000"/>
              </a:solidFill>
              <a:effectLst/>
              <a:uLnTx/>
              <a:uFillTx/>
              <a:latin typeface="Arial"/>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Compatibility with other systems (e.g., other HRIS software, Teams, Zoom, course providers etc.).</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Single Sign-On (SSO) support.</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API for seamless integration.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4">
            <a:extLst>
              <a:ext uri="{FF2B5EF4-FFF2-40B4-BE49-F238E27FC236}">
                <a16:creationId xmlns:a16="http://schemas.microsoft.com/office/drawing/2014/main" id="{0A42F314-60D9-032B-956C-ED563B7136D9}"/>
              </a:ext>
            </a:extLst>
          </p:cNvPr>
          <p:cNvSpPr/>
          <p:nvPr/>
        </p:nvSpPr>
        <p:spPr>
          <a:xfrm>
            <a:off x="6443556" y="6171105"/>
            <a:ext cx="3242705" cy="307777"/>
          </a:xfrm>
          <a:prstGeom prst="rect">
            <a:avLst/>
          </a:prstGeom>
          <a:solidFill>
            <a:schemeClr val="bg2">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mn-ea"/>
              <a:cs typeface="+mn-cs"/>
            </a:endParaRPr>
          </a:p>
        </p:txBody>
      </p:sp>
      <p:sp>
        <p:nvSpPr>
          <p:cNvPr id="6" name="TextBox 5">
            <a:extLst>
              <a:ext uri="{FF2B5EF4-FFF2-40B4-BE49-F238E27FC236}">
                <a16:creationId xmlns:a16="http://schemas.microsoft.com/office/drawing/2014/main" id="{5BBC11E1-6511-0062-208E-904701781045}"/>
              </a:ext>
            </a:extLst>
          </p:cNvPr>
          <p:cNvSpPr txBox="1"/>
          <p:nvPr/>
        </p:nvSpPr>
        <p:spPr>
          <a:xfrm>
            <a:off x="6393283" y="6096674"/>
            <a:ext cx="418633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 ♦</a:t>
            </a:r>
            <a:r>
              <a:rPr kumimoji="0" lang="en-US" sz="2000" b="1" i="0" u="none" strike="noStrike" kern="1200" cap="none" spc="0" normalizeH="0" baseline="0" noProof="0">
                <a:ln>
                  <a:noFill/>
                </a:ln>
                <a:solidFill>
                  <a:srgbClr val="983E53">
                    <a:lumMod val="40000"/>
                    <a:lumOff val="60000"/>
                  </a:srgbClr>
                </a:solidFill>
                <a:effectLst/>
                <a:uLnTx/>
                <a:uFillTx/>
                <a:latin typeface="Arial"/>
                <a:ea typeface="+mn-ea"/>
                <a:cs typeface="+mn-cs"/>
              </a:rPr>
              <a:t> </a:t>
            </a:r>
            <a:r>
              <a:rPr kumimoji="0" lang="en-US" sz="1400" b="0" i="0" u="none" strike="noStrike" kern="1200" cap="none" spc="0" normalizeH="0" baseline="0" noProof="0">
                <a:ln>
                  <a:noFill/>
                </a:ln>
                <a:solidFill>
                  <a:srgbClr val="000000"/>
                </a:solidFill>
                <a:effectLst/>
                <a:uLnTx/>
                <a:uFillTx/>
                <a:latin typeface="Arial"/>
                <a:ea typeface="+mn-ea"/>
                <a:cs typeface="+mn-cs"/>
              </a:rPr>
              <a:t>Strategic &amp; future-oriented capability</a:t>
            </a:r>
          </a:p>
        </p:txBody>
      </p:sp>
      <p:sp>
        <p:nvSpPr>
          <p:cNvPr id="8" name="Rectangle 7">
            <a:extLst>
              <a:ext uri="{FF2B5EF4-FFF2-40B4-BE49-F238E27FC236}">
                <a16:creationId xmlns:a16="http://schemas.microsoft.com/office/drawing/2014/main" id="{914D558D-4B2F-4EE3-9B81-45E45137A359}"/>
              </a:ext>
            </a:extLst>
          </p:cNvPr>
          <p:cNvSpPr/>
          <p:nvPr/>
        </p:nvSpPr>
        <p:spPr>
          <a:xfrm>
            <a:off x="9839673" y="6192371"/>
            <a:ext cx="1492899" cy="283878"/>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FFFFFF"/>
              </a:solidFill>
              <a:effectLst/>
              <a:uLnTx/>
              <a:uFillTx/>
              <a:latin typeface="Arial"/>
              <a:ea typeface="+mn-ea"/>
              <a:cs typeface="+mn-cs"/>
            </a:endParaRPr>
          </a:p>
        </p:txBody>
      </p:sp>
      <p:sp>
        <p:nvSpPr>
          <p:cNvPr id="10" name="TextBox 9">
            <a:extLst>
              <a:ext uri="{FF2B5EF4-FFF2-40B4-BE49-F238E27FC236}">
                <a16:creationId xmlns:a16="http://schemas.microsoft.com/office/drawing/2014/main" id="{CA5C9DAC-39EC-EF64-B027-F82E98838E3E}"/>
              </a:ext>
            </a:extLst>
          </p:cNvPr>
          <p:cNvSpPr txBox="1"/>
          <p:nvPr/>
        </p:nvSpPr>
        <p:spPr>
          <a:xfrm>
            <a:off x="9839673" y="6168472"/>
            <a:ext cx="149289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a:ea typeface="+mn-ea"/>
                <a:cs typeface="+mn-cs"/>
              </a:rPr>
              <a:t>♥ Nice to have</a:t>
            </a:r>
          </a:p>
        </p:txBody>
      </p:sp>
    </p:spTree>
    <p:custDataLst>
      <p:tags r:id="rId1"/>
    </p:custDataLst>
    <p:extLst>
      <p:ext uri="{BB962C8B-B14F-4D97-AF65-F5344CB8AC3E}">
        <p14:creationId xmlns:p14="http://schemas.microsoft.com/office/powerpoint/2010/main" val="33185406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5"/>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_2017_Blueprint Corporate Template wide">
  <a:themeElements>
    <a:clrScheme name="Custom 4">
      <a:dk1>
        <a:srgbClr val="000000"/>
      </a:dk1>
      <a:lt1>
        <a:srgbClr val="FFFFFF"/>
      </a:lt1>
      <a:dk2>
        <a:srgbClr val="00263D"/>
      </a:dk2>
      <a:lt2>
        <a:srgbClr val="006E96"/>
      </a:lt2>
      <a:accent1>
        <a:srgbClr val="286D96"/>
      </a:accent1>
      <a:accent2>
        <a:srgbClr val="8E847A"/>
      </a:accent2>
      <a:accent3>
        <a:srgbClr val="C6BFB6"/>
      </a:accent3>
      <a:accent4>
        <a:srgbClr val="B8D879"/>
      </a:accent4>
      <a:accent5>
        <a:srgbClr val="983E53"/>
      </a:accent5>
      <a:accent6>
        <a:srgbClr val="55555A"/>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1216</Words>
  <Application>Microsoft Office PowerPoint</Application>
  <PresentationFormat>Widescreen</PresentationFormat>
  <Paragraphs>118</Paragraphs>
  <Slides>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vt:lpstr>
      <vt:lpstr>Arial Narrow</vt:lpstr>
      <vt:lpstr>Courier New</vt:lpstr>
      <vt:lpstr>Helvetica Neue</vt:lpstr>
      <vt:lpstr>Helvetica Neue Light</vt:lpstr>
      <vt:lpstr>Helvetica Neue Thin</vt:lpstr>
      <vt:lpstr>2_2017_Blueprint Corporate Template wide</vt:lpstr>
      <vt:lpstr>think-cell Slide</vt:lpstr>
      <vt:lpstr>Learning Systems: Our Mission</vt:lpstr>
      <vt:lpstr>Our Stakeholders</vt:lpstr>
      <vt:lpstr>Global Launch Plan</vt:lpstr>
      <vt:lpstr>What do we need from an LMS?</vt:lpstr>
      <vt:lpstr>What do we need from an LMS?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Lett</dc:creator>
  <cp:lastModifiedBy>Natalie Lett</cp:lastModifiedBy>
  <cp:revision>3</cp:revision>
  <dcterms:created xsi:type="dcterms:W3CDTF">2023-12-12T21:29:09Z</dcterms:created>
  <dcterms:modified xsi:type="dcterms:W3CDTF">2023-12-14T02:45:08Z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50DDF23F-3235-4B2A-A132-2B37070C0D60</vt:lpwstr>
  </property>
  <property fmtid="{D5CDD505-2E9C-101B-9397-08002B2CF9AE}" pid="3" name="ArticulatePath">
    <vt:lpwstr>Presentation1</vt:lpwstr>
  </property>
</Properties>
</file>